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3"/>
  </p:notesMasterIdLst>
  <p:sldIdLst>
    <p:sldId id="838" r:id="rId2"/>
    <p:sldId id="858" r:id="rId3"/>
    <p:sldId id="810" r:id="rId4"/>
    <p:sldId id="827" r:id="rId5"/>
    <p:sldId id="840" r:id="rId6"/>
    <p:sldId id="861" r:id="rId7"/>
    <p:sldId id="842" r:id="rId8"/>
    <p:sldId id="843" r:id="rId9"/>
    <p:sldId id="844" r:id="rId10"/>
    <p:sldId id="853" r:id="rId11"/>
    <p:sldId id="340" r:id="rId12"/>
    <p:sldId id="304" r:id="rId13"/>
    <p:sldId id="305" r:id="rId14"/>
    <p:sldId id="306" r:id="rId15"/>
    <p:sldId id="307" r:id="rId16"/>
    <p:sldId id="329" r:id="rId17"/>
    <p:sldId id="310" r:id="rId18"/>
    <p:sldId id="308" r:id="rId19"/>
    <p:sldId id="309" r:id="rId20"/>
    <p:sldId id="349" r:id="rId21"/>
    <p:sldId id="350" r:id="rId22"/>
    <p:sldId id="354" r:id="rId23"/>
    <p:sldId id="313" r:id="rId24"/>
    <p:sldId id="314" r:id="rId25"/>
    <p:sldId id="356" r:id="rId26"/>
    <p:sldId id="357" r:id="rId27"/>
    <p:sldId id="362" r:id="rId28"/>
    <p:sldId id="321" r:id="rId29"/>
    <p:sldId id="322" r:id="rId30"/>
    <p:sldId id="324" r:id="rId31"/>
    <p:sldId id="325" r:id="rId32"/>
    <p:sldId id="326" r:id="rId33"/>
    <p:sldId id="327" r:id="rId34"/>
    <p:sldId id="328" r:id="rId35"/>
    <p:sldId id="330" r:id="rId36"/>
    <p:sldId id="331" r:id="rId37"/>
    <p:sldId id="316" r:id="rId38"/>
    <p:sldId id="319" r:id="rId39"/>
    <p:sldId id="863" r:id="rId40"/>
    <p:sldId id="874" r:id="rId41"/>
    <p:sldId id="864" r:id="rId42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FFFF00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0000FF"/>
    <a:srgbClr val="9900CC"/>
    <a:srgbClr val="FF00FF"/>
    <a:srgbClr val="009900"/>
    <a:srgbClr val="00FFFF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6047" autoAdjust="0"/>
  </p:normalViewPr>
  <p:slideViewPr>
    <p:cSldViewPr>
      <p:cViewPr varScale="1">
        <p:scale>
          <a:sx n="94" d="100"/>
          <a:sy n="94" d="100"/>
        </p:scale>
        <p:origin x="1276" y="6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36" y="2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Haiquan" userId="6aeec30b-9086-404d-a680-8e73a698cecf" providerId="ADAL" clId="{B30F2EF2-B97C-413B-8FE7-E01A8F2C6395}"/>
    <pc:docChg chg="addSld delSld modSld">
      <pc:chgData name="Chen, Haiquan" userId="6aeec30b-9086-404d-a680-8e73a698cecf" providerId="ADAL" clId="{B30F2EF2-B97C-413B-8FE7-E01A8F2C6395}" dt="2024-08-01T22:16:14.866" v="35" actId="113"/>
      <pc:docMkLst>
        <pc:docMk/>
      </pc:docMkLst>
      <pc:sldChg chg="modSp add del mod">
        <pc:chgData name="Chen, Haiquan" userId="6aeec30b-9086-404d-a680-8e73a698cecf" providerId="ADAL" clId="{B30F2EF2-B97C-413B-8FE7-E01A8F2C6395}" dt="2024-07-30T22:06:48.634" v="17" actId="47"/>
        <pc:sldMkLst>
          <pc:docMk/>
          <pc:sldMk cId="0" sldId="259"/>
        </pc:sldMkLst>
        <pc:spChg chg="mod">
          <ac:chgData name="Chen, Haiquan" userId="6aeec30b-9086-404d-a680-8e73a698cecf" providerId="ADAL" clId="{B30F2EF2-B97C-413B-8FE7-E01A8F2C6395}" dt="2024-07-30T22:05:47.289" v="13" actId="108"/>
          <ac:spMkLst>
            <pc:docMk/>
            <pc:sldMk cId="0" sldId="259"/>
            <ac:spMk id="8" creationId="{00000000-0000-0000-0000-000000000000}"/>
          </ac:spMkLst>
        </pc:spChg>
        <pc:spChg chg="mod">
          <ac:chgData name="Chen, Haiquan" userId="6aeec30b-9086-404d-a680-8e73a698cecf" providerId="ADAL" clId="{B30F2EF2-B97C-413B-8FE7-E01A8F2C6395}" dt="2024-07-30T22:04:42.385" v="6"/>
          <ac:spMkLst>
            <pc:docMk/>
            <pc:sldMk cId="0" sldId="259"/>
            <ac:spMk id="9" creationId="{00000000-0000-0000-0000-000000000000}"/>
          </ac:spMkLst>
        </pc:spChg>
      </pc:sldChg>
      <pc:sldChg chg="modSp add del mod">
        <pc:chgData name="Chen, Haiquan" userId="6aeec30b-9086-404d-a680-8e73a698cecf" providerId="ADAL" clId="{B30F2EF2-B97C-413B-8FE7-E01A8F2C6395}" dt="2024-07-30T22:06:52.300" v="18" actId="47"/>
        <pc:sldMkLst>
          <pc:docMk/>
          <pc:sldMk cId="0" sldId="260"/>
        </pc:sldMkLst>
        <pc:spChg chg="mod">
          <ac:chgData name="Chen, Haiquan" userId="6aeec30b-9086-404d-a680-8e73a698cecf" providerId="ADAL" clId="{B30F2EF2-B97C-413B-8FE7-E01A8F2C6395}" dt="2024-07-30T22:06:10.195" v="16" actId="20577"/>
          <ac:spMkLst>
            <pc:docMk/>
            <pc:sldMk cId="0" sldId="260"/>
            <ac:spMk id="8" creationId="{00000000-0000-0000-0000-000000000000}"/>
          </ac:spMkLst>
        </pc:spChg>
        <pc:spChg chg="mod">
          <ac:chgData name="Chen, Haiquan" userId="6aeec30b-9086-404d-a680-8e73a698cecf" providerId="ADAL" clId="{B30F2EF2-B97C-413B-8FE7-E01A8F2C6395}" dt="2024-07-30T22:04:42.385" v="6"/>
          <ac:spMkLst>
            <pc:docMk/>
            <pc:sldMk cId="0" sldId="260"/>
            <ac:spMk id="28" creationId="{00000000-0000-0000-0000-000000000000}"/>
          </ac:spMkLst>
        </pc:spChg>
      </pc:sldChg>
      <pc:sldChg chg="modSp add del">
        <pc:chgData name="Chen, Haiquan" userId="6aeec30b-9086-404d-a680-8e73a698cecf" providerId="ADAL" clId="{B30F2EF2-B97C-413B-8FE7-E01A8F2C6395}" dt="2024-07-30T22:06:54.259" v="19" actId="47"/>
        <pc:sldMkLst>
          <pc:docMk/>
          <pc:sldMk cId="0" sldId="261"/>
        </pc:sldMkLst>
        <pc:spChg chg="mod">
          <ac:chgData name="Chen, Haiquan" userId="6aeec30b-9086-404d-a680-8e73a698cecf" providerId="ADAL" clId="{B30F2EF2-B97C-413B-8FE7-E01A8F2C6395}" dt="2024-07-30T22:04:42.385" v="6"/>
          <ac:spMkLst>
            <pc:docMk/>
            <pc:sldMk cId="0" sldId="261"/>
            <ac:spMk id="10" creationId="{00000000-0000-0000-0000-000000000000}"/>
          </ac:spMkLst>
        </pc:spChg>
      </pc:sldChg>
      <pc:sldChg chg="modSp add del">
        <pc:chgData name="Chen, Haiquan" userId="6aeec30b-9086-404d-a680-8e73a698cecf" providerId="ADAL" clId="{B30F2EF2-B97C-413B-8FE7-E01A8F2C6395}" dt="2024-07-30T22:06:55.800" v="20" actId="47"/>
        <pc:sldMkLst>
          <pc:docMk/>
          <pc:sldMk cId="0" sldId="262"/>
        </pc:sldMkLst>
        <pc:spChg chg="mod">
          <ac:chgData name="Chen, Haiquan" userId="6aeec30b-9086-404d-a680-8e73a698cecf" providerId="ADAL" clId="{B30F2EF2-B97C-413B-8FE7-E01A8F2C6395}" dt="2024-07-30T22:04:42.385" v="6"/>
          <ac:spMkLst>
            <pc:docMk/>
            <pc:sldMk cId="0" sldId="262"/>
            <ac:spMk id="10" creationId="{00000000-0000-0000-0000-000000000000}"/>
          </ac:spMkLst>
        </pc:spChg>
      </pc:sldChg>
      <pc:sldChg chg="add del">
        <pc:chgData name="Chen, Haiquan" userId="6aeec30b-9086-404d-a680-8e73a698cecf" providerId="ADAL" clId="{B30F2EF2-B97C-413B-8FE7-E01A8F2C6395}" dt="2024-07-30T22:07:01.188" v="21" actId="47"/>
        <pc:sldMkLst>
          <pc:docMk/>
          <pc:sldMk cId="279220765" sldId="386"/>
        </pc:sldMkLst>
      </pc:sldChg>
      <pc:sldChg chg="del">
        <pc:chgData name="Chen, Haiquan" userId="6aeec30b-9086-404d-a680-8e73a698cecf" providerId="ADAL" clId="{B30F2EF2-B97C-413B-8FE7-E01A8F2C6395}" dt="2024-07-30T22:04:40.112" v="5" actId="47"/>
        <pc:sldMkLst>
          <pc:docMk/>
          <pc:sldMk cId="998501478" sldId="862"/>
        </pc:sldMkLst>
      </pc:sldChg>
      <pc:sldChg chg="add">
        <pc:chgData name="Chen, Haiquan" userId="6aeec30b-9086-404d-a680-8e73a698cecf" providerId="ADAL" clId="{B30F2EF2-B97C-413B-8FE7-E01A8F2C6395}" dt="2024-07-30T21:47:53.546" v="1"/>
        <pc:sldMkLst>
          <pc:docMk/>
          <pc:sldMk cId="1281088577" sldId="863"/>
        </pc:sldMkLst>
      </pc:sldChg>
      <pc:sldChg chg="del">
        <pc:chgData name="Chen, Haiquan" userId="6aeec30b-9086-404d-a680-8e73a698cecf" providerId="ADAL" clId="{B30F2EF2-B97C-413B-8FE7-E01A8F2C6395}" dt="2024-07-30T21:47:42.104" v="0" actId="2696"/>
        <pc:sldMkLst>
          <pc:docMk/>
          <pc:sldMk cId="3818027379" sldId="863"/>
        </pc:sldMkLst>
      </pc:sldChg>
      <pc:sldChg chg="modSp mod">
        <pc:chgData name="Chen, Haiquan" userId="6aeec30b-9086-404d-a680-8e73a698cecf" providerId="ADAL" clId="{B30F2EF2-B97C-413B-8FE7-E01A8F2C6395}" dt="2024-08-01T22:16:14.866" v="35" actId="113"/>
        <pc:sldMkLst>
          <pc:docMk/>
          <pc:sldMk cId="456581138" sldId="864"/>
        </pc:sldMkLst>
        <pc:spChg chg="mod">
          <ac:chgData name="Chen, Haiquan" userId="6aeec30b-9086-404d-a680-8e73a698cecf" providerId="ADAL" clId="{B30F2EF2-B97C-413B-8FE7-E01A8F2C6395}" dt="2024-08-01T22:16:14.866" v="35" actId="113"/>
          <ac:spMkLst>
            <pc:docMk/>
            <pc:sldMk cId="456581138" sldId="864"/>
            <ac:spMk id="3" creationId="{00000000-0000-0000-0000-000000000000}"/>
          </ac:spMkLst>
        </pc:spChg>
      </pc:sldChg>
      <pc:sldChg chg="del">
        <pc:chgData name="Chen, Haiquan" userId="6aeec30b-9086-404d-a680-8e73a698cecf" providerId="ADAL" clId="{B30F2EF2-B97C-413B-8FE7-E01A8F2C6395}" dt="2024-07-30T21:48:19.493" v="2" actId="47"/>
        <pc:sldMkLst>
          <pc:docMk/>
          <pc:sldMk cId="34566987" sldId="867"/>
        </pc:sldMkLst>
      </pc:sldChg>
      <pc:sldChg chg="del">
        <pc:chgData name="Chen, Haiquan" userId="6aeec30b-9086-404d-a680-8e73a698cecf" providerId="ADAL" clId="{B30F2EF2-B97C-413B-8FE7-E01A8F2C6395}" dt="2024-07-30T21:48:30.244" v="3" actId="47"/>
        <pc:sldMkLst>
          <pc:docMk/>
          <pc:sldMk cId="647646431" sldId="868"/>
        </pc:sldMkLst>
      </pc:sldChg>
      <pc:sldChg chg="del">
        <pc:chgData name="Chen, Haiquan" userId="6aeec30b-9086-404d-a680-8e73a698cecf" providerId="ADAL" clId="{B30F2EF2-B97C-413B-8FE7-E01A8F2C6395}" dt="2024-07-30T21:48:33.600" v="4" actId="47"/>
        <pc:sldMkLst>
          <pc:docMk/>
          <pc:sldMk cId="4216011830" sldId="875"/>
        </pc:sldMkLst>
      </pc:sldChg>
    </pc:docChg>
  </pc:docChgLst>
  <pc:docChgLst>
    <pc:chgData name="Chen, Haiquan" userId="6aeec30b-9086-404d-a680-8e73a698cecf" providerId="ADAL" clId="{6B65B081-383E-48ED-9CB6-0A3D7DD3BC5F}"/>
    <pc:docChg chg="addSld delSld modSld">
      <pc:chgData name="Chen, Haiquan" userId="6aeec30b-9086-404d-a680-8e73a698cecf" providerId="ADAL" clId="{6B65B081-383E-48ED-9CB6-0A3D7DD3BC5F}" dt="2024-08-21T20:58:29.352" v="1"/>
      <pc:docMkLst>
        <pc:docMk/>
      </pc:docMkLst>
      <pc:sldChg chg="add">
        <pc:chgData name="Chen, Haiquan" userId="6aeec30b-9086-404d-a680-8e73a698cecf" providerId="ADAL" clId="{6B65B081-383E-48ED-9CB6-0A3D7DD3BC5F}" dt="2024-08-21T20:58:29.352" v="1"/>
        <pc:sldMkLst>
          <pc:docMk/>
          <pc:sldMk cId="1649027074" sldId="853"/>
        </pc:sldMkLst>
      </pc:sldChg>
      <pc:sldChg chg="del">
        <pc:chgData name="Chen, Haiquan" userId="6aeec30b-9086-404d-a680-8e73a698cecf" providerId="ADAL" clId="{6B65B081-383E-48ED-9CB6-0A3D7DD3BC5F}" dt="2024-08-21T20:58:19.699" v="0" actId="2696"/>
        <pc:sldMkLst>
          <pc:docMk/>
          <pc:sldMk cId="2867638834" sldId="853"/>
        </pc:sldMkLst>
      </pc:sldChg>
    </pc:docChg>
  </pc:docChgLst>
  <pc:docChgLst>
    <pc:chgData name="Chen, Haiquan" userId="6aeec30b-9086-404d-a680-8e73a698cecf" providerId="ADAL" clId="{314226EA-61CC-41F7-A3F3-0176AFF5ADF2}"/>
    <pc:docChg chg="undo custSel addSld delSld modSld">
      <pc:chgData name="Chen, Haiquan" userId="6aeec30b-9086-404d-a680-8e73a698cecf" providerId="ADAL" clId="{314226EA-61CC-41F7-A3F3-0176AFF5ADF2}" dt="2023-08-30T16:22:03.198" v="105" actId="1076"/>
      <pc:docMkLst>
        <pc:docMk/>
      </pc:docMkLst>
      <pc:sldChg chg="add del">
        <pc:chgData name="Chen, Haiquan" userId="6aeec30b-9086-404d-a680-8e73a698cecf" providerId="ADAL" clId="{314226EA-61CC-41F7-A3F3-0176AFF5ADF2}" dt="2023-08-28T01:30:50.736" v="18" actId="47"/>
        <pc:sldMkLst>
          <pc:docMk/>
          <pc:sldMk cId="0" sldId="303"/>
        </pc:sldMkLst>
      </pc:sldChg>
      <pc:sldChg chg="modSp add mod">
        <pc:chgData name="Chen, Haiquan" userId="6aeec30b-9086-404d-a680-8e73a698cecf" providerId="ADAL" clId="{314226EA-61CC-41F7-A3F3-0176AFF5ADF2}" dt="2023-08-28T01:38:32.363" v="94" actId="1076"/>
        <pc:sldMkLst>
          <pc:docMk/>
          <pc:sldMk cId="0" sldId="304"/>
        </pc:sldMkLst>
        <pc:spChg chg="mod">
          <ac:chgData name="Chen, Haiquan" userId="6aeec30b-9086-404d-a680-8e73a698cecf" providerId="ADAL" clId="{314226EA-61CC-41F7-A3F3-0176AFF5ADF2}" dt="2023-08-28T01:38:32.363" v="94" actId="1076"/>
          <ac:spMkLst>
            <pc:docMk/>
            <pc:sldMk cId="0" sldId="304"/>
            <ac:spMk id="4" creationId="{00000000-0000-0000-0000-000000000000}"/>
          </ac:spMkLst>
        </pc:spChg>
      </pc:sldChg>
      <pc:sldChg chg="delSp modSp add mod">
        <pc:chgData name="Chen, Haiquan" userId="6aeec30b-9086-404d-a680-8e73a698cecf" providerId="ADAL" clId="{314226EA-61CC-41F7-A3F3-0176AFF5ADF2}" dt="2023-08-28T01:31:49.134" v="22" actId="478"/>
        <pc:sldMkLst>
          <pc:docMk/>
          <pc:sldMk cId="0" sldId="305"/>
        </pc:sldMkLst>
        <pc:spChg chg="mod">
          <ac:chgData name="Chen, Haiquan" userId="6aeec30b-9086-404d-a680-8e73a698cecf" providerId="ADAL" clId="{314226EA-61CC-41F7-A3F3-0176AFF5ADF2}" dt="2023-08-28T01:31:38.010" v="20" actId="14100"/>
          <ac:spMkLst>
            <pc:docMk/>
            <pc:sldMk cId="0" sldId="305"/>
            <ac:spMk id="3" creationId="{00000000-0000-0000-0000-000000000000}"/>
          </ac:spMkLst>
        </pc:spChg>
        <pc:spChg chg="del">
          <ac:chgData name="Chen, Haiquan" userId="6aeec30b-9086-404d-a680-8e73a698cecf" providerId="ADAL" clId="{314226EA-61CC-41F7-A3F3-0176AFF5ADF2}" dt="2023-08-28T01:31:49.134" v="22" actId="478"/>
          <ac:spMkLst>
            <pc:docMk/>
            <pc:sldMk cId="0" sldId="305"/>
            <ac:spMk id="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1:44.756" v="21" actId="207"/>
          <ac:spMkLst>
            <pc:docMk/>
            <pc:sldMk cId="0" sldId="305"/>
            <ac:spMk id="6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8:18.813" v="90" actId="1076"/>
        <pc:sldMkLst>
          <pc:docMk/>
          <pc:sldMk cId="0" sldId="306"/>
        </pc:sldMkLst>
        <pc:spChg chg="mod">
          <ac:chgData name="Chen, Haiquan" userId="6aeec30b-9086-404d-a680-8e73a698cecf" providerId="ADAL" clId="{314226EA-61CC-41F7-A3F3-0176AFF5ADF2}" dt="2023-08-28T01:38:18.813" v="90" actId="1076"/>
          <ac:spMkLst>
            <pc:docMk/>
            <pc:sldMk cId="0" sldId="306"/>
            <ac:spMk id="3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8:11.185" v="88" actId="1076"/>
        <pc:sldMkLst>
          <pc:docMk/>
          <pc:sldMk cId="0" sldId="307"/>
        </pc:sldMkLst>
        <pc:spChg chg="mod">
          <ac:chgData name="Chen, Haiquan" userId="6aeec30b-9086-404d-a680-8e73a698cecf" providerId="ADAL" clId="{314226EA-61CC-41F7-A3F3-0176AFF5ADF2}" dt="2023-08-28T01:38:11.185" v="88" actId="1076"/>
          <ac:spMkLst>
            <pc:docMk/>
            <pc:sldMk cId="0" sldId="307"/>
            <ac:spMk id="3" creationId="{00000000-0000-0000-0000-000000000000}"/>
          </ac:spMkLst>
        </pc:spChg>
      </pc:sldChg>
      <pc:sldChg chg="addSp modSp add mod">
        <pc:chgData name="Chen, Haiquan" userId="6aeec30b-9086-404d-a680-8e73a698cecf" providerId="ADAL" clId="{314226EA-61CC-41F7-A3F3-0176AFF5ADF2}" dt="2023-08-28T01:38:02.978" v="86" actId="1076"/>
        <pc:sldMkLst>
          <pc:docMk/>
          <pc:sldMk cId="0" sldId="308"/>
        </pc:sldMkLst>
        <pc:spChg chg="mod">
          <ac:chgData name="Chen, Haiquan" userId="6aeec30b-9086-404d-a680-8e73a698cecf" providerId="ADAL" clId="{314226EA-61CC-41F7-A3F3-0176AFF5ADF2}" dt="2023-08-28T01:38:02.978" v="86" actId="1076"/>
          <ac:spMkLst>
            <pc:docMk/>
            <pc:sldMk cId="0" sldId="308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08.861" v="23" actId="207"/>
          <ac:spMkLst>
            <pc:docMk/>
            <pc:sldMk cId="0" sldId="308"/>
            <ac:spMk id="8" creationId="{00000000-0000-0000-0000-000000000000}"/>
          </ac:spMkLst>
        </pc:spChg>
        <pc:spChg chg="add">
          <ac:chgData name="Chen, Haiquan" userId="6aeec30b-9086-404d-a680-8e73a698cecf" providerId="ADAL" clId="{314226EA-61CC-41F7-A3F3-0176AFF5ADF2}" dt="2023-08-28T01:37:58.280" v="83" actId="22"/>
          <ac:spMkLst>
            <pc:docMk/>
            <pc:sldMk cId="0" sldId="308"/>
            <ac:spMk id="10" creationId="{4EDBE2C7-D2FF-4B08-8C68-19421DFFF837}"/>
          </ac:spMkLst>
        </pc:spChg>
      </pc:sldChg>
      <pc:sldChg chg="modSp add mod">
        <pc:chgData name="Chen, Haiquan" userId="6aeec30b-9086-404d-a680-8e73a698cecf" providerId="ADAL" clId="{314226EA-61CC-41F7-A3F3-0176AFF5ADF2}" dt="2023-08-28T01:37:51.517" v="81" actId="1076"/>
        <pc:sldMkLst>
          <pc:docMk/>
          <pc:sldMk cId="0" sldId="309"/>
        </pc:sldMkLst>
        <pc:spChg chg="mod">
          <ac:chgData name="Chen, Haiquan" userId="6aeec30b-9086-404d-a680-8e73a698cecf" providerId="ADAL" clId="{314226EA-61CC-41F7-A3F3-0176AFF5ADF2}" dt="2023-08-28T01:37:51.517" v="81" actId="1076"/>
          <ac:spMkLst>
            <pc:docMk/>
            <pc:sldMk cId="0" sldId="309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13.345" v="24" actId="207"/>
          <ac:spMkLst>
            <pc:docMk/>
            <pc:sldMk cId="0" sldId="309"/>
            <ac:spMk id="9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7:44.325" v="79" actId="1076"/>
        <pc:sldMkLst>
          <pc:docMk/>
          <pc:sldMk cId="0" sldId="310"/>
        </pc:sldMkLst>
        <pc:spChg chg="mod">
          <ac:chgData name="Chen, Haiquan" userId="6aeec30b-9086-404d-a680-8e73a698cecf" providerId="ADAL" clId="{314226EA-61CC-41F7-A3F3-0176AFF5ADF2}" dt="2023-08-28T01:37:44.325" v="79" actId="1076"/>
          <ac:spMkLst>
            <pc:docMk/>
            <pc:sldMk cId="0" sldId="310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0.966" v="25" actId="207"/>
          <ac:spMkLst>
            <pc:docMk/>
            <pc:sldMk cId="0" sldId="310"/>
            <ac:spMk id="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0.966" v="25" actId="207"/>
          <ac:spMkLst>
            <pc:docMk/>
            <pc:sldMk cId="0" sldId="310"/>
            <ac:spMk id="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0.966" v="25" actId="207"/>
          <ac:spMkLst>
            <pc:docMk/>
            <pc:sldMk cId="0" sldId="310"/>
            <ac:spMk id="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0.966" v="25" actId="207"/>
          <ac:spMkLst>
            <pc:docMk/>
            <pc:sldMk cId="0" sldId="310"/>
            <ac:spMk id="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0.966" v="25" actId="207"/>
          <ac:spMkLst>
            <pc:docMk/>
            <pc:sldMk cId="0" sldId="310"/>
            <ac:spMk id="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0.966" v="25" actId="207"/>
          <ac:spMkLst>
            <pc:docMk/>
            <pc:sldMk cId="0" sldId="310"/>
            <ac:spMk id="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0.966" v="25" actId="207"/>
          <ac:spMkLst>
            <pc:docMk/>
            <pc:sldMk cId="0" sldId="310"/>
            <ac:spMk id="1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0.966" v="25" actId="207"/>
          <ac:spMkLst>
            <pc:docMk/>
            <pc:sldMk cId="0" sldId="310"/>
            <ac:spMk id="11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7:30.284" v="77" actId="1076"/>
        <pc:sldMkLst>
          <pc:docMk/>
          <pc:sldMk cId="0" sldId="312"/>
        </pc:sldMkLst>
        <pc:spChg chg="mod">
          <ac:chgData name="Chen, Haiquan" userId="6aeec30b-9086-404d-a680-8e73a698cecf" providerId="ADAL" clId="{314226EA-61CC-41F7-A3F3-0176AFF5ADF2}" dt="2023-08-28T01:37:30.284" v="77" actId="1076"/>
          <ac:spMkLst>
            <pc:docMk/>
            <pc:sldMk cId="0" sldId="312"/>
            <ac:spMk id="4" creationId="{00000000-0000-0000-0000-000000000000}"/>
          </ac:spMkLst>
        </pc:spChg>
      </pc:sldChg>
      <pc:sldChg chg="add">
        <pc:chgData name="Chen, Haiquan" userId="6aeec30b-9086-404d-a680-8e73a698cecf" providerId="ADAL" clId="{314226EA-61CC-41F7-A3F3-0176AFF5ADF2}" dt="2023-08-28T01:25:46.345" v="16"/>
        <pc:sldMkLst>
          <pc:docMk/>
          <pc:sldMk cId="0" sldId="313"/>
        </pc:sldMkLst>
      </pc:sldChg>
      <pc:sldChg chg="modSp add">
        <pc:chgData name="Chen, Haiquan" userId="6aeec30b-9086-404d-a680-8e73a698cecf" providerId="ADAL" clId="{314226EA-61CC-41F7-A3F3-0176AFF5ADF2}" dt="2023-08-28T01:25:46.345" v="16"/>
        <pc:sldMkLst>
          <pc:docMk/>
          <pc:sldMk cId="0" sldId="314"/>
        </pc:sldMkLst>
        <pc:spChg chg="mod">
          <ac:chgData name="Chen, Haiquan" userId="6aeec30b-9086-404d-a680-8e73a698cecf" providerId="ADAL" clId="{314226EA-61CC-41F7-A3F3-0176AFF5ADF2}" dt="2023-08-28T01:25:46.345" v="16"/>
          <ac:spMkLst>
            <pc:docMk/>
            <pc:sldMk cId="0" sldId="314"/>
            <ac:spMk id="10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6:19.578" v="65" actId="207"/>
        <pc:sldMkLst>
          <pc:docMk/>
          <pc:sldMk cId="4227261177" sldId="315"/>
        </pc:sldMkLst>
        <pc:spChg chg="mod">
          <ac:chgData name="Chen, Haiquan" userId="6aeec30b-9086-404d-a680-8e73a698cecf" providerId="ADAL" clId="{314226EA-61CC-41F7-A3F3-0176AFF5ADF2}" dt="2023-08-28T01:36:16.483" v="64" actId="1076"/>
          <ac:spMkLst>
            <pc:docMk/>
            <pc:sldMk cId="4227261177" sldId="315"/>
            <ac:spMk id="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6:19.578" v="65" actId="207"/>
          <ac:spMkLst>
            <pc:docMk/>
            <pc:sldMk cId="4227261177" sldId="315"/>
            <ac:spMk id="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25:46.345" v="16"/>
          <ac:spMkLst>
            <pc:docMk/>
            <pc:sldMk cId="4227261177" sldId="315"/>
            <ac:spMk id="6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6:34.710" v="67" actId="1076"/>
        <pc:sldMkLst>
          <pc:docMk/>
          <pc:sldMk cId="1293628170" sldId="316"/>
        </pc:sldMkLst>
        <pc:spChg chg="mod">
          <ac:chgData name="Chen, Haiquan" userId="6aeec30b-9086-404d-a680-8e73a698cecf" providerId="ADAL" clId="{314226EA-61CC-41F7-A3F3-0176AFF5ADF2}" dt="2023-08-28T01:36:34.710" v="67" actId="1076"/>
          <ac:spMkLst>
            <pc:docMk/>
            <pc:sldMk cId="1293628170" sldId="316"/>
            <ac:spMk id="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6:27.811" v="66" actId="207"/>
          <ac:spMkLst>
            <pc:docMk/>
            <pc:sldMk cId="1293628170" sldId="316"/>
            <ac:spMk id="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25:46.345" v="16"/>
          <ac:spMkLst>
            <pc:docMk/>
            <pc:sldMk cId="1293628170" sldId="316"/>
            <ac:spMk id="9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5:20.366" v="55" actId="207"/>
        <pc:sldMkLst>
          <pc:docMk/>
          <pc:sldMk cId="1533964103" sldId="319"/>
        </pc:sldMkLst>
        <pc:spChg chg="mod">
          <ac:chgData name="Chen, Haiquan" userId="6aeec30b-9086-404d-a680-8e73a698cecf" providerId="ADAL" clId="{314226EA-61CC-41F7-A3F3-0176AFF5ADF2}" dt="2023-08-28T01:35:16.827" v="54" actId="207"/>
          <ac:spMkLst>
            <pc:docMk/>
            <pc:sldMk cId="1533964103" sldId="319"/>
            <ac:spMk id="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5:20.366" v="55" actId="207"/>
          <ac:spMkLst>
            <pc:docMk/>
            <pc:sldMk cId="1533964103" sldId="319"/>
            <ac:spMk id="7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7:12.330" v="74" actId="1076"/>
        <pc:sldMkLst>
          <pc:docMk/>
          <pc:sldMk cId="0" sldId="321"/>
        </pc:sldMkLst>
        <pc:spChg chg="mod">
          <ac:chgData name="Chen, Haiquan" userId="6aeec30b-9086-404d-a680-8e73a698cecf" providerId="ADAL" clId="{314226EA-61CC-41F7-A3F3-0176AFF5ADF2}" dt="2023-08-28T01:37:12.330" v="74" actId="1076"/>
          <ac:spMkLst>
            <pc:docMk/>
            <pc:sldMk cId="0" sldId="321"/>
            <ac:spMk id="5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7:05.756" v="73" actId="1076"/>
        <pc:sldMkLst>
          <pc:docMk/>
          <pc:sldMk cId="0" sldId="322"/>
        </pc:sldMkLst>
        <pc:spChg chg="mod">
          <ac:chgData name="Chen, Haiquan" userId="6aeec30b-9086-404d-a680-8e73a698cecf" providerId="ADAL" clId="{314226EA-61CC-41F7-A3F3-0176AFF5ADF2}" dt="2023-08-28T01:33:41.035" v="36" actId="207"/>
          <ac:spMkLst>
            <pc:docMk/>
            <pc:sldMk cId="0" sldId="322"/>
            <ac:spMk id="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44.350" v="37" actId="1076"/>
          <ac:spMkLst>
            <pc:docMk/>
            <pc:sldMk cId="0" sldId="322"/>
            <ac:spMk id="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7:05.756" v="73" actId="1076"/>
          <ac:spMkLst>
            <pc:docMk/>
            <pc:sldMk cId="0" sldId="322"/>
            <ac:spMk id="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41.035" v="36" actId="207"/>
          <ac:spMkLst>
            <pc:docMk/>
            <pc:sldMk cId="0" sldId="322"/>
            <ac:spMk id="1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41.035" v="36" actId="207"/>
          <ac:spMkLst>
            <pc:docMk/>
            <pc:sldMk cId="0" sldId="322"/>
            <ac:spMk id="13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7:01.017" v="72" actId="1076"/>
        <pc:sldMkLst>
          <pc:docMk/>
          <pc:sldMk cId="0" sldId="323"/>
        </pc:sldMkLst>
        <pc:spChg chg="mod">
          <ac:chgData name="Chen, Haiquan" userId="6aeec30b-9086-404d-a680-8e73a698cecf" providerId="ADAL" clId="{314226EA-61CC-41F7-A3F3-0176AFF5ADF2}" dt="2023-08-28T01:37:01.017" v="72" actId="1076"/>
          <ac:spMkLst>
            <pc:docMk/>
            <pc:sldMk cId="0" sldId="323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01.802" v="39" actId="1076"/>
          <ac:spMkLst>
            <pc:docMk/>
            <pc:sldMk cId="0" sldId="323"/>
            <ac:spMk id="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09.049" v="40" actId="14100"/>
          <ac:spMkLst>
            <pc:docMk/>
            <pc:sldMk cId="0" sldId="323"/>
            <ac:spMk id="7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6:53.640" v="71" actId="1076"/>
        <pc:sldMkLst>
          <pc:docMk/>
          <pc:sldMk cId="0" sldId="324"/>
        </pc:sldMkLst>
        <pc:spChg chg="mod">
          <ac:chgData name="Chen, Haiquan" userId="6aeec30b-9086-404d-a680-8e73a698cecf" providerId="ADAL" clId="{314226EA-61CC-41F7-A3F3-0176AFF5ADF2}" dt="2023-08-28T01:36:53.640" v="71" actId="1076"/>
          <ac:spMkLst>
            <pc:docMk/>
            <pc:sldMk cId="0" sldId="324"/>
            <ac:spMk id="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16.611" v="41" actId="207"/>
          <ac:spMkLst>
            <pc:docMk/>
            <pc:sldMk cId="0" sldId="324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16.611" v="41" actId="207"/>
          <ac:spMkLst>
            <pc:docMk/>
            <pc:sldMk cId="0" sldId="324"/>
            <ac:spMk id="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16.611" v="41" actId="207"/>
          <ac:spMkLst>
            <pc:docMk/>
            <pc:sldMk cId="0" sldId="324"/>
            <ac:spMk id="1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16.611" v="41" actId="207"/>
          <ac:spMkLst>
            <pc:docMk/>
            <pc:sldMk cId="0" sldId="324"/>
            <ac:spMk id="1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16.611" v="41" actId="207"/>
          <ac:spMkLst>
            <pc:docMk/>
            <pc:sldMk cId="0" sldId="324"/>
            <ac:spMk id="1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16.611" v="41" actId="207"/>
          <ac:spMkLst>
            <pc:docMk/>
            <pc:sldMk cId="0" sldId="324"/>
            <ac:spMk id="1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16.611" v="41" actId="207"/>
          <ac:spMkLst>
            <pc:docMk/>
            <pc:sldMk cId="0" sldId="324"/>
            <ac:spMk id="2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16.611" v="41" actId="207"/>
          <ac:spMkLst>
            <pc:docMk/>
            <pc:sldMk cId="0" sldId="324"/>
            <ac:spMk id="2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16.611" v="41" actId="207"/>
          <ac:spMkLst>
            <pc:docMk/>
            <pc:sldMk cId="0" sldId="324"/>
            <ac:spMk id="29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4:41.577" v="46" actId="1076"/>
        <pc:sldMkLst>
          <pc:docMk/>
          <pc:sldMk cId="0" sldId="325"/>
        </pc:sldMkLst>
        <pc:spChg chg="mod">
          <ac:chgData name="Chen, Haiquan" userId="6aeec30b-9086-404d-a680-8e73a698cecf" providerId="ADAL" clId="{314226EA-61CC-41F7-A3F3-0176AFF5ADF2}" dt="2023-08-28T01:34:41.577" v="46" actId="1076"/>
          <ac:spMkLst>
            <pc:docMk/>
            <pc:sldMk cId="0" sldId="325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30.775" v="43" actId="1076"/>
          <ac:spMkLst>
            <pc:docMk/>
            <pc:sldMk cId="0" sldId="325"/>
            <ac:spMk id="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2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2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2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2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2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2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3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3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3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3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3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3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3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3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4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4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4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4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4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4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4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5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5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5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5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5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5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5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6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6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6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6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6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6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7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7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7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7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7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7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8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9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9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9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9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9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9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9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9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0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0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0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0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0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0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0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0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0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1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1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1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1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1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1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1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1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2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2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23.331" v="42" actId="207"/>
          <ac:spMkLst>
            <pc:docMk/>
            <pc:sldMk cId="0" sldId="325"/>
            <ac:spMk id="123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4:59.213" v="51" actId="14100"/>
        <pc:sldMkLst>
          <pc:docMk/>
          <pc:sldMk cId="0" sldId="326"/>
        </pc:sldMkLst>
        <pc:spChg chg="mod">
          <ac:chgData name="Chen, Haiquan" userId="6aeec30b-9086-404d-a680-8e73a698cecf" providerId="ADAL" clId="{314226EA-61CC-41F7-A3F3-0176AFF5ADF2}" dt="2023-08-28T01:34:53.958" v="50" actId="207"/>
          <ac:spMkLst>
            <pc:docMk/>
            <pc:sldMk cId="0" sldId="326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4:59.213" v="51" actId="14100"/>
          <ac:spMkLst>
            <pc:docMk/>
            <pc:sldMk cId="0" sldId="326"/>
            <ac:spMk id="6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6:44.955" v="69" actId="1076"/>
        <pc:sldMkLst>
          <pc:docMk/>
          <pc:sldMk cId="0" sldId="327"/>
        </pc:sldMkLst>
        <pc:spChg chg="mod">
          <ac:chgData name="Chen, Haiquan" userId="6aeec30b-9086-404d-a680-8e73a698cecf" providerId="ADAL" clId="{314226EA-61CC-41F7-A3F3-0176AFF5ADF2}" dt="2023-08-28T01:36:44.955" v="69" actId="1076"/>
          <ac:spMkLst>
            <pc:docMk/>
            <pc:sldMk cId="0" sldId="327"/>
            <ac:spMk id="4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5:06.900" v="53" actId="207"/>
        <pc:sldMkLst>
          <pc:docMk/>
          <pc:sldMk cId="0" sldId="328"/>
        </pc:sldMkLst>
        <pc:spChg chg="mod">
          <ac:chgData name="Chen, Haiquan" userId="6aeec30b-9086-404d-a680-8e73a698cecf" providerId="ADAL" clId="{314226EA-61CC-41F7-A3F3-0176AFF5ADF2}" dt="2023-08-28T01:35:06.900" v="53" actId="207"/>
          <ac:spMkLst>
            <pc:docMk/>
            <pc:sldMk cId="0" sldId="328"/>
            <ac:spMk id="3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5:56.810" v="60" actId="207"/>
        <pc:sldMkLst>
          <pc:docMk/>
          <pc:sldMk cId="0" sldId="329"/>
        </pc:sldMkLst>
        <pc:spChg chg="mod">
          <ac:chgData name="Chen, Haiquan" userId="6aeec30b-9086-404d-a680-8e73a698cecf" providerId="ADAL" clId="{314226EA-61CC-41F7-A3F3-0176AFF5ADF2}" dt="2023-08-28T01:35:56.810" v="60" actId="207"/>
          <ac:spMkLst>
            <pc:docMk/>
            <pc:sldMk cId="0" sldId="329"/>
            <ac:spMk id="3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5:47.103" v="58" actId="207"/>
        <pc:sldMkLst>
          <pc:docMk/>
          <pc:sldMk cId="0" sldId="330"/>
        </pc:sldMkLst>
        <pc:spChg chg="mod">
          <ac:chgData name="Chen, Haiquan" userId="6aeec30b-9086-404d-a680-8e73a698cecf" providerId="ADAL" clId="{314226EA-61CC-41F7-A3F3-0176AFF5ADF2}" dt="2023-08-28T01:35:47.103" v="58" actId="207"/>
          <ac:spMkLst>
            <pc:docMk/>
            <pc:sldMk cId="0" sldId="330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5:39.154" v="56" actId="1076"/>
          <ac:spMkLst>
            <pc:docMk/>
            <pc:sldMk cId="0" sldId="330"/>
            <ac:spMk id="8" creationId="{00000000-0000-0000-0000-000000000000}"/>
          </ac:spMkLst>
        </pc:spChg>
        <pc:picChg chg="mod">
          <ac:chgData name="Chen, Haiquan" userId="6aeec30b-9086-404d-a680-8e73a698cecf" providerId="ADAL" clId="{314226EA-61CC-41F7-A3F3-0176AFF5ADF2}" dt="2023-08-28T01:35:43.512" v="57" actId="1076"/>
          <ac:picMkLst>
            <pc:docMk/>
            <pc:sldMk cId="0" sldId="330"/>
            <ac:picMk id="5" creationId="{00000000-0000-0000-0000-000000000000}"/>
          </ac:picMkLst>
        </pc:picChg>
      </pc:sldChg>
      <pc:sldChg chg="modSp add mod">
        <pc:chgData name="Chen, Haiquan" userId="6aeec30b-9086-404d-a680-8e73a698cecf" providerId="ADAL" clId="{314226EA-61CC-41F7-A3F3-0176AFF5ADF2}" dt="2023-08-28T01:36:10.846" v="63" actId="1076"/>
        <pc:sldMkLst>
          <pc:docMk/>
          <pc:sldMk cId="0" sldId="331"/>
        </pc:sldMkLst>
        <pc:spChg chg="mod">
          <ac:chgData name="Chen, Haiquan" userId="6aeec30b-9086-404d-a680-8e73a698cecf" providerId="ADAL" clId="{314226EA-61CC-41F7-A3F3-0176AFF5ADF2}" dt="2023-08-28T01:36:10.846" v="63" actId="1076"/>
          <ac:spMkLst>
            <pc:docMk/>
            <pc:sldMk cId="0" sldId="331"/>
            <ac:spMk id="6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30T16:22:03.198" v="105" actId="1076"/>
        <pc:sldMkLst>
          <pc:docMk/>
          <pc:sldMk cId="470196917" sldId="340"/>
        </pc:sldMkLst>
        <pc:spChg chg="mod">
          <ac:chgData name="Chen, Haiquan" userId="6aeec30b-9086-404d-a680-8e73a698cecf" providerId="ADAL" clId="{314226EA-61CC-41F7-A3F3-0176AFF5ADF2}" dt="2023-08-30T16:22:03.198" v="105" actId="1076"/>
          <ac:spMkLst>
            <pc:docMk/>
            <pc:sldMk cId="470196917" sldId="340"/>
            <ac:spMk id="2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7:39.609" v="78" actId="1076"/>
        <pc:sldMkLst>
          <pc:docMk/>
          <pc:sldMk cId="3626435246" sldId="349"/>
        </pc:sldMkLst>
        <pc:spChg chg="mod">
          <ac:chgData name="Chen, Haiquan" userId="6aeec30b-9086-404d-a680-8e73a698cecf" providerId="ADAL" clId="{314226EA-61CC-41F7-A3F3-0176AFF5ADF2}" dt="2023-08-28T01:37:39.609" v="78" actId="1076"/>
          <ac:spMkLst>
            <pc:docMk/>
            <pc:sldMk cId="3626435246" sldId="349"/>
            <ac:spMk id="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1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1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1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1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1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2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2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2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27.524" v="26" actId="207"/>
          <ac:spMkLst>
            <pc:docMk/>
            <pc:sldMk cId="3626435246" sldId="349"/>
            <ac:spMk id="23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2:33.950" v="27" actId="207"/>
        <pc:sldMkLst>
          <pc:docMk/>
          <pc:sldMk cId="1647926448" sldId="350"/>
        </pc:sldMkLst>
        <pc:spChg chg="mod">
          <ac:chgData name="Chen, Haiquan" userId="6aeec30b-9086-404d-a680-8e73a698cecf" providerId="ADAL" clId="{314226EA-61CC-41F7-A3F3-0176AFF5ADF2}" dt="2023-08-28T01:32:33.950" v="27" actId="207"/>
          <ac:spMkLst>
            <pc:docMk/>
            <pc:sldMk cId="1647926448" sldId="350"/>
            <ac:spMk id="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33.950" v="27" actId="207"/>
          <ac:spMkLst>
            <pc:docMk/>
            <pc:sldMk cId="1647926448" sldId="350"/>
            <ac:spMk id="5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33.950" v="27" actId="207"/>
          <ac:spMkLst>
            <pc:docMk/>
            <pc:sldMk cId="1647926448" sldId="350"/>
            <ac:spMk id="4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33.950" v="27" actId="207"/>
          <ac:spMkLst>
            <pc:docMk/>
            <pc:sldMk cId="1647926448" sldId="350"/>
            <ac:spMk id="4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33.950" v="27" actId="207"/>
          <ac:spMkLst>
            <pc:docMk/>
            <pc:sldMk cId="1647926448" sldId="350"/>
            <ac:spMk id="50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33.950" v="27" actId="207"/>
          <ac:spMkLst>
            <pc:docMk/>
            <pc:sldMk cId="1647926448" sldId="350"/>
            <ac:spMk id="5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33.950" v="27" actId="207"/>
          <ac:spMkLst>
            <pc:docMk/>
            <pc:sldMk cId="1647926448" sldId="350"/>
            <ac:spMk id="5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33.950" v="27" actId="207"/>
          <ac:spMkLst>
            <pc:docMk/>
            <pc:sldMk cId="1647926448" sldId="350"/>
            <ac:spMk id="6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33.950" v="27" actId="207"/>
          <ac:spMkLst>
            <pc:docMk/>
            <pc:sldMk cId="1647926448" sldId="350"/>
            <ac:spMk id="68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2:49.967" v="28" actId="207"/>
        <pc:sldMkLst>
          <pc:docMk/>
          <pc:sldMk cId="0" sldId="354"/>
        </pc:sldMkLst>
        <pc:spChg chg="mod">
          <ac:chgData name="Chen, Haiquan" userId="6aeec30b-9086-404d-a680-8e73a698cecf" providerId="ADAL" clId="{314226EA-61CC-41F7-A3F3-0176AFF5ADF2}" dt="2023-08-28T01:32:49.967" v="28" actId="207"/>
          <ac:spMkLst>
            <pc:docMk/>
            <pc:sldMk cId="0" sldId="354"/>
            <ac:spMk id="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2:49.967" v="28" actId="207"/>
          <ac:spMkLst>
            <pc:docMk/>
            <pc:sldMk cId="0" sldId="354"/>
            <ac:spMk id="10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3:00.351" v="29" actId="207"/>
        <pc:sldMkLst>
          <pc:docMk/>
          <pc:sldMk cId="0" sldId="356"/>
        </pc:sldMkLst>
        <pc:spChg chg="mod">
          <ac:chgData name="Chen, Haiquan" userId="6aeec30b-9086-404d-a680-8e73a698cecf" providerId="ADAL" clId="{314226EA-61CC-41F7-A3F3-0176AFF5ADF2}" dt="2023-08-28T01:33:00.351" v="29" actId="207"/>
          <ac:spMkLst>
            <pc:docMk/>
            <pc:sldMk cId="0" sldId="356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00.351" v="29" actId="207"/>
          <ac:spMkLst>
            <pc:docMk/>
            <pc:sldMk cId="0" sldId="356"/>
            <ac:spMk id="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00.351" v="29" actId="207"/>
          <ac:spMkLst>
            <pc:docMk/>
            <pc:sldMk cId="0" sldId="356"/>
            <ac:spMk id="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00.351" v="29" actId="207"/>
          <ac:spMkLst>
            <pc:docMk/>
            <pc:sldMk cId="0" sldId="356"/>
            <ac:spMk id="10" creationId="{00000000-0000-0000-0000-000000000000}"/>
          </ac:spMkLst>
        </pc:spChg>
      </pc:sldChg>
      <pc:sldChg chg="delSp modSp add mod">
        <pc:chgData name="Chen, Haiquan" userId="6aeec30b-9086-404d-a680-8e73a698cecf" providerId="ADAL" clId="{314226EA-61CC-41F7-A3F3-0176AFF5ADF2}" dt="2023-08-28T01:33:13.396" v="32" actId="207"/>
        <pc:sldMkLst>
          <pc:docMk/>
          <pc:sldMk cId="0" sldId="357"/>
        </pc:sldMkLst>
        <pc:spChg chg="mod">
          <ac:chgData name="Chen, Haiquan" userId="6aeec30b-9086-404d-a680-8e73a698cecf" providerId="ADAL" clId="{314226EA-61CC-41F7-A3F3-0176AFF5ADF2}" dt="2023-08-28T01:33:13.396" v="32" actId="207"/>
          <ac:spMkLst>
            <pc:docMk/>
            <pc:sldMk cId="0" sldId="357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13.396" v="32" actId="207"/>
          <ac:spMkLst>
            <pc:docMk/>
            <pc:sldMk cId="0" sldId="357"/>
            <ac:spMk id="4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13.396" v="32" actId="207"/>
          <ac:spMkLst>
            <pc:docMk/>
            <pc:sldMk cId="0" sldId="357"/>
            <ac:spMk id="8" creationId="{00000000-0000-0000-0000-000000000000}"/>
          </ac:spMkLst>
        </pc:spChg>
        <pc:spChg chg="del mod">
          <ac:chgData name="Chen, Haiquan" userId="6aeec30b-9086-404d-a680-8e73a698cecf" providerId="ADAL" clId="{314226EA-61CC-41F7-A3F3-0176AFF5ADF2}" dt="2023-08-28T01:33:09.715" v="31" actId="478"/>
          <ac:spMkLst>
            <pc:docMk/>
            <pc:sldMk cId="0" sldId="357"/>
            <ac:spMk id="12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13.396" v="32" actId="207"/>
          <ac:spMkLst>
            <pc:docMk/>
            <pc:sldMk cId="0" sldId="357"/>
            <ac:spMk id="13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3:18.966" v="33" actId="207"/>
        <pc:sldMkLst>
          <pc:docMk/>
          <pc:sldMk cId="0" sldId="358"/>
        </pc:sldMkLst>
        <pc:spChg chg="mod">
          <ac:chgData name="Chen, Haiquan" userId="6aeec30b-9086-404d-a680-8e73a698cecf" providerId="ADAL" clId="{314226EA-61CC-41F7-A3F3-0176AFF5ADF2}" dt="2023-08-28T01:33:18.966" v="33" actId="207"/>
          <ac:spMkLst>
            <pc:docMk/>
            <pc:sldMk cId="0" sldId="358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18.966" v="33" actId="207"/>
          <ac:spMkLst>
            <pc:docMk/>
            <pc:sldMk cId="0" sldId="358"/>
            <ac:spMk id="8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18.966" v="33" actId="207"/>
          <ac:spMkLst>
            <pc:docMk/>
            <pc:sldMk cId="0" sldId="358"/>
            <ac:spMk id="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18.966" v="33" actId="207"/>
          <ac:spMkLst>
            <pc:docMk/>
            <pc:sldMk cId="0" sldId="358"/>
            <ac:spMk id="11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18.966" v="33" actId="207"/>
          <ac:spMkLst>
            <pc:docMk/>
            <pc:sldMk cId="0" sldId="358"/>
            <ac:spMk id="12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3:25.867" v="34" actId="207"/>
        <pc:sldMkLst>
          <pc:docMk/>
          <pc:sldMk cId="0" sldId="360"/>
        </pc:sldMkLst>
        <pc:spChg chg="mod">
          <ac:chgData name="Chen, Haiquan" userId="6aeec30b-9086-404d-a680-8e73a698cecf" providerId="ADAL" clId="{314226EA-61CC-41F7-A3F3-0176AFF5ADF2}" dt="2023-08-28T01:33:25.867" v="34" actId="207"/>
          <ac:spMkLst>
            <pc:docMk/>
            <pc:sldMk cId="0" sldId="360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25.867" v="34" actId="207"/>
          <ac:spMkLst>
            <pc:docMk/>
            <pc:sldMk cId="0" sldId="360"/>
            <ac:spMk id="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25.867" v="34" actId="207"/>
          <ac:spMkLst>
            <pc:docMk/>
            <pc:sldMk cId="0" sldId="360"/>
            <ac:spMk id="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25.867" v="34" actId="207"/>
          <ac:spMkLst>
            <pc:docMk/>
            <pc:sldMk cId="0" sldId="360"/>
            <ac:spMk id="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25.867" v="34" actId="207"/>
          <ac:spMkLst>
            <pc:docMk/>
            <pc:sldMk cId="0" sldId="360"/>
            <ac:spMk id="10" creationId="{00000000-0000-0000-0000-000000000000}"/>
          </ac:spMkLst>
        </pc:spChg>
      </pc:sldChg>
      <pc:sldChg chg="modSp add mod">
        <pc:chgData name="Chen, Haiquan" userId="6aeec30b-9086-404d-a680-8e73a698cecf" providerId="ADAL" clId="{314226EA-61CC-41F7-A3F3-0176AFF5ADF2}" dt="2023-08-28T01:33:33.092" v="35" actId="207"/>
        <pc:sldMkLst>
          <pc:docMk/>
          <pc:sldMk cId="0" sldId="362"/>
        </pc:sldMkLst>
        <pc:spChg chg="mod">
          <ac:chgData name="Chen, Haiquan" userId="6aeec30b-9086-404d-a680-8e73a698cecf" providerId="ADAL" clId="{314226EA-61CC-41F7-A3F3-0176AFF5ADF2}" dt="2023-08-28T01:33:33.092" v="35" actId="207"/>
          <ac:spMkLst>
            <pc:docMk/>
            <pc:sldMk cId="0" sldId="362"/>
            <ac:spMk id="3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33.092" v="35" actId="207"/>
          <ac:spMkLst>
            <pc:docMk/>
            <pc:sldMk cId="0" sldId="362"/>
            <ac:spMk id="6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33.092" v="35" actId="207"/>
          <ac:spMkLst>
            <pc:docMk/>
            <pc:sldMk cId="0" sldId="362"/>
            <ac:spMk id="7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33.092" v="35" actId="207"/>
          <ac:spMkLst>
            <pc:docMk/>
            <pc:sldMk cId="0" sldId="362"/>
            <ac:spMk id="9" creationId="{00000000-0000-0000-0000-000000000000}"/>
          </ac:spMkLst>
        </pc:spChg>
        <pc:spChg chg="mod">
          <ac:chgData name="Chen, Haiquan" userId="6aeec30b-9086-404d-a680-8e73a698cecf" providerId="ADAL" clId="{314226EA-61CC-41F7-A3F3-0176AFF5ADF2}" dt="2023-08-28T01:33:33.092" v="35" actId="207"/>
          <ac:spMkLst>
            <pc:docMk/>
            <pc:sldMk cId="0" sldId="362"/>
            <ac:spMk id="10" creationId="{00000000-0000-0000-0000-000000000000}"/>
          </ac:spMkLst>
        </pc:spChg>
      </pc:sldChg>
      <pc:sldChg chg="del">
        <pc:chgData name="Chen, Haiquan" userId="6aeec30b-9086-404d-a680-8e73a698cecf" providerId="ADAL" clId="{314226EA-61CC-41F7-A3F3-0176AFF5ADF2}" dt="2023-08-28T01:26:30.682" v="17" actId="47"/>
        <pc:sldMkLst>
          <pc:docMk/>
          <pc:sldMk cId="3533910838" sldId="819"/>
        </pc:sldMkLst>
      </pc:sldChg>
      <pc:sldChg chg="del">
        <pc:chgData name="Chen, Haiquan" userId="6aeec30b-9086-404d-a680-8e73a698cecf" providerId="ADAL" clId="{314226EA-61CC-41F7-A3F3-0176AFF5ADF2}" dt="2023-08-28T01:26:30.682" v="17" actId="47"/>
        <pc:sldMkLst>
          <pc:docMk/>
          <pc:sldMk cId="983812268" sldId="820"/>
        </pc:sldMkLst>
      </pc:sldChg>
      <pc:sldChg chg="del">
        <pc:chgData name="Chen, Haiquan" userId="6aeec30b-9086-404d-a680-8e73a698cecf" providerId="ADAL" clId="{314226EA-61CC-41F7-A3F3-0176AFF5ADF2}" dt="2023-08-28T01:26:30.682" v="17" actId="47"/>
        <pc:sldMkLst>
          <pc:docMk/>
          <pc:sldMk cId="1198167733" sldId="821"/>
        </pc:sldMkLst>
      </pc:sldChg>
      <pc:sldChg chg="del">
        <pc:chgData name="Chen, Haiquan" userId="6aeec30b-9086-404d-a680-8e73a698cecf" providerId="ADAL" clId="{314226EA-61CC-41F7-A3F3-0176AFF5ADF2}" dt="2023-08-28T01:26:30.682" v="17" actId="47"/>
        <pc:sldMkLst>
          <pc:docMk/>
          <pc:sldMk cId="2629745334" sldId="822"/>
        </pc:sldMkLst>
      </pc:sldChg>
      <pc:sldChg chg="del">
        <pc:chgData name="Chen, Haiquan" userId="6aeec30b-9086-404d-a680-8e73a698cecf" providerId="ADAL" clId="{314226EA-61CC-41F7-A3F3-0176AFF5ADF2}" dt="2023-08-28T01:26:30.682" v="17" actId="47"/>
        <pc:sldMkLst>
          <pc:docMk/>
          <pc:sldMk cId="1703425621" sldId="823"/>
        </pc:sldMkLst>
      </pc:sldChg>
      <pc:sldChg chg="del">
        <pc:chgData name="Chen, Haiquan" userId="6aeec30b-9086-404d-a680-8e73a698cecf" providerId="ADAL" clId="{314226EA-61CC-41F7-A3F3-0176AFF5ADF2}" dt="2023-08-28T01:26:30.682" v="17" actId="47"/>
        <pc:sldMkLst>
          <pc:docMk/>
          <pc:sldMk cId="1040605403" sldId="824"/>
        </pc:sldMkLst>
      </pc:sldChg>
      <pc:sldChg chg="modSp mod">
        <pc:chgData name="Chen, Haiquan" userId="6aeec30b-9086-404d-a680-8e73a698cecf" providerId="ADAL" clId="{314226EA-61CC-41F7-A3F3-0176AFF5ADF2}" dt="2023-08-27T23:58:40.020" v="14" actId="20577"/>
        <pc:sldMkLst>
          <pc:docMk/>
          <pc:sldMk cId="3818027379" sldId="863"/>
        </pc:sldMkLst>
        <pc:spChg chg="mod">
          <ac:chgData name="Chen, Haiquan" userId="6aeec30b-9086-404d-a680-8e73a698cecf" providerId="ADAL" clId="{314226EA-61CC-41F7-A3F3-0176AFF5ADF2}" dt="2023-08-27T23:58:40.020" v="14" actId="20577"/>
          <ac:spMkLst>
            <pc:docMk/>
            <pc:sldMk cId="3818027379" sldId="863"/>
            <ac:spMk id="3" creationId="{00000000-0000-0000-0000-000000000000}"/>
          </ac:spMkLst>
        </pc:spChg>
      </pc:sldChg>
      <pc:sldChg chg="modSp mod">
        <pc:chgData name="Chen, Haiquan" userId="6aeec30b-9086-404d-a680-8e73a698cecf" providerId="ADAL" clId="{314226EA-61CC-41F7-A3F3-0176AFF5ADF2}" dt="2023-08-30T16:19:07.068" v="104" actId="20577"/>
        <pc:sldMkLst>
          <pc:docMk/>
          <pc:sldMk cId="456581138" sldId="864"/>
        </pc:sldMkLst>
        <pc:spChg chg="mod">
          <ac:chgData name="Chen, Haiquan" userId="6aeec30b-9086-404d-a680-8e73a698cecf" providerId="ADAL" clId="{314226EA-61CC-41F7-A3F3-0176AFF5ADF2}" dt="2023-08-30T16:19:07.068" v="104" actId="20577"/>
          <ac:spMkLst>
            <pc:docMk/>
            <pc:sldMk cId="456581138" sldId="864"/>
            <ac:spMk id="3" creationId="{00000000-0000-0000-0000-000000000000}"/>
          </ac:spMkLst>
        </pc:spChg>
      </pc:sldChg>
      <pc:sldChg chg="add del">
        <pc:chgData name="Chen, Haiquan" userId="6aeec30b-9086-404d-a680-8e73a698cecf" providerId="ADAL" clId="{314226EA-61CC-41F7-A3F3-0176AFF5ADF2}" dt="2023-08-28T01:25:46.345" v="16"/>
        <pc:sldMkLst>
          <pc:docMk/>
          <pc:sldMk cId="34566987" sldId="867"/>
        </pc:sldMkLst>
      </pc:sldChg>
      <pc:sldChg chg="add del">
        <pc:chgData name="Chen, Haiquan" userId="6aeec30b-9086-404d-a680-8e73a698cecf" providerId="ADAL" clId="{314226EA-61CC-41F7-A3F3-0176AFF5ADF2}" dt="2023-08-28T01:25:46.345" v="16"/>
        <pc:sldMkLst>
          <pc:docMk/>
          <pc:sldMk cId="647646431" sldId="868"/>
        </pc:sldMkLst>
      </pc:sldChg>
      <pc:sldChg chg="del">
        <pc:chgData name="Chen, Haiquan" userId="6aeec30b-9086-404d-a680-8e73a698cecf" providerId="ADAL" clId="{314226EA-61CC-41F7-A3F3-0176AFF5ADF2}" dt="2023-08-28T01:26:30.682" v="17" actId="47"/>
        <pc:sldMkLst>
          <pc:docMk/>
          <pc:sldMk cId="1506606996" sldId="873"/>
        </pc:sldMkLst>
      </pc:sldChg>
      <pc:sldChg chg="modSp add del mod">
        <pc:chgData name="Chen, Haiquan" userId="6aeec30b-9086-404d-a680-8e73a698cecf" providerId="ADAL" clId="{314226EA-61CC-41F7-A3F3-0176AFF5ADF2}" dt="2023-08-30T16:15:19.285" v="96" actId="1076"/>
        <pc:sldMkLst>
          <pc:docMk/>
          <pc:sldMk cId="1945498790" sldId="874"/>
        </pc:sldMkLst>
        <pc:spChg chg="mod">
          <ac:chgData name="Chen, Haiquan" userId="6aeec30b-9086-404d-a680-8e73a698cecf" providerId="ADAL" clId="{314226EA-61CC-41F7-A3F3-0176AFF5ADF2}" dt="2023-08-30T16:15:15.616" v="95" actId="1076"/>
          <ac:spMkLst>
            <pc:docMk/>
            <pc:sldMk cId="1945498790" sldId="874"/>
            <ac:spMk id="2" creationId="{FD885E97-CE35-4B05-9312-E802EADAC38F}"/>
          </ac:spMkLst>
        </pc:spChg>
        <pc:spChg chg="mod">
          <ac:chgData name="Chen, Haiquan" userId="6aeec30b-9086-404d-a680-8e73a698cecf" providerId="ADAL" clId="{314226EA-61CC-41F7-A3F3-0176AFF5ADF2}" dt="2023-08-30T16:15:19.285" v="96" actId="1076"/>
          <ac:spMkLst>
            <pc:docMk/>
            <pc:sldMk cId="1945498790" sldId="874"/>
            <ac:spMk id="3" creationId="{0BB66A13-EF89-4FB0-B646-94BF2C4CC003}"/>
          </ac:spMkLst>
        </pc:spChg>
      </pc:sldChg>
      <pc:sldChg chg="addSp modSp add mod">
        <pc:chgData name="Chen, Haiquan" userId="6aeec30b-9086-404d-a680-8e73a698cecf" providerId="ADAL" clId="{314226EA-61CC-41F7-A3F3-0176AFF5ADF2}" dt="2023-08-30T16:18:48.350" v="102" actId="1076"/>
        <pc:sldMkLst>
          <pc:docMk/>
          <pc:sldMk cId="4216011830" sldId="875"/>
        </pc:sldMkLst>
        <pc:spChg chg="mod">
          <ac:chgData name="Chen, Haiquan" userId="6aeec30b-9086-404d-a680-8e73a698cecf" providerId="ADAL" clId="{314226EA-61CC-41F7-A3F3-0176AFF5ADF2}" dt="2023-08-30T16:18:48.350" v="102" actId="1076"/>
          <ac:spMkLst>
            <pc:docMk/>
            <pc:sldMk cId="4216011830" sldId="875"/>
            <ac:spMk id="2" creationId="{AA817D9B-B8EA-45E5-A1B1-09151257AFD3}"/>
          </ac:spMkLst>
        </pc:spChg>
        <pc:spChg chg="mod">
          <ac:chgData name="Chen, Haiquan" userId="6aeec30b-9086-404d-a680-8e73a698cecf" providerId="ADAL" clId="{314226EA-61CC-41F7-A3F3-0176AFF5ADF2}" dt="2023-08-30T16:18:40.046" v="99" actId="14100"/>
          <ac:spMkLst>
            <pc:docMk/>
            <pc:sldMk cId="4216011830" sldId="875"/>
            <ac:spMk id="3" creationId="{0F86B233-646A-4836-836F-69DF0E528F6A}"/>
          </ac:spMkLst>
        </pc:spChg>
        <pc:picChg chg="add mod">
          <ac:chgData name="Chen, Haiquan" userId="6aeec30b-9086-404d-a680-8e73a698cecf" providerId="ADAL" clId="{314226EA-61CC-41F7-A3F3-0176AFF5ADF2}" dt="2023-08-30T16:18:42.635" v="101" actId="1076"/>
          <ac:picMkLst>
            <pc:docMk/>
            <pc:sldMk cId="4216011830" sldId="875"/>
            <ac:picMk id="4" creationId="{549A1F9A-1239-4F9F-BC23-46902B9280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67FC3A7-0F7B-44C6-ACD4-A5FC741D9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59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3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15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C2846-0C32-4711-B63B-3E5F5C709C7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30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76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9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75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74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FC3A7-0F7B-44C6-ACD4-A5FC741D946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5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"A man is playing a guitar.“ in Turkish</a:t>
            </a:r>
          </a:p>
          <a:p>
            <a:r>
              <a:rPr lang="en-US" dirty="0"/>
              <a:t>A woman is chopping vegetables with a knife   In Turkish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FC3A7-0F7B-44C6-ACD4-A5FC741D946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5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C3F58-2633-43B5-944D-9A29CA4A9E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7C65B-D709-43A0-BF27-CBEBE59D50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BCF5F-F163-48A3-8709-B31AFB4E6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A6246-AD0B-408A-B745-2ACC72A7A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969" y="305900"/>
            <a:ext cx="4645343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0B01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BFBFB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25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40494">
              <a:spcBef>
                <a:spcPts val="38"/>
              </a:spcBef>
            </a:pPr>
            <a:fld id="{81D60167-4931-47E6-BA6A-407CBD079E47}" type="slidenum">
              <a:rPr lang="en-US" spc="38" smtClean="0"/>
              <a:pPr marL="140494">
                <a:spcBef>
                  <a:spcPts val="38"/>
                </a:spcBef>
              </a:pPr>
              <a:t>‹#›</a:t>
            </a:fld>
            <a:endParaRPr lang="en-US" spc="38" dirty="0"/>
          </a:p>
        </p:txBody>
      </p:sp>
    </p:spTree>
    <p:extLst>
      <p:ext uri="{BB962C8B-B14F-4D97-AF65-F5344CB8AC3E}">
        <p14:creationId xmlns:p14="http://schemas.microsoft.com/office/powerpoint/2010/main" val="20925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49721-C3A1-4425-99EF-30C57743CC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76BB52-192B-4E7D-9E15-B5945998B3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34D7A-5DE0-40F6-876D-D2AFBCA764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33130-C1C8-4197-ACEE-A73DA10DD2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389DD-3A77-4664-9585-0D0E9A5EB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40A81-9E01-4FD9-8249-D9D456571D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6D5C0-30C3-4567-9087-D7285F18DE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245C4-C502-4096-92D6-EC376ED5F3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826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26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26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9DE62156-1480-49ED-B33B-CE1D8F42A3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826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jpg"/><Relationship Id="rId26" Type="http://schemas.openxmlformats.org/officeDocument/2006/relationships/image" Target="../media/image68.jp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jp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jpg"/><Relationship Id="rId2" Type="http://schemas.openxmlformats.org/officeDocument/2006/relationships/image" Target="../media/image44.jpg"/><Relationship Id="rId16" Type="http://schemas.openxmlformats.org/officeDocument/2006/relationships/image" Target="../media/image58.jpg"/><Relationship Id="rId20" Type="http://schemas.openxmlformats.org/officeDocument/2006/relationships/image" Target="../media/image62.jpg"/><Relationship Id="rId29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g"/><Relationship Id="rId11" Type="http://schemas.openxmlformats.org/officeDocument/2006/relationships/image" Target="../media/image53.png"/><Relationship Id="rId24" Type="http://schemas.openxmlformats.org/officeDocument/2006/relationships/image" Target="../media/image66.jp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jpg"/><Relationship Id="rId36" Type="http://schemas.openxmlformats.org/officeDocument/2006/relationships/image" Target="../media/image78.jpg"/><Relationship Id="rId10" Type="http://schemas.openxmlformats.org/officeDocument/2006/relationships/image" Target="../media/image52.jpg"/><Relationship Id="rId19" Type="http://schemas.openxmlformats.org/officeDocument/2006/relationships/image" Target="../media/image61.png"/><Relationship Id="rId31" Type="http://schemas.openxmlformats.org/officeDocument/2006/relationships/image" Target="../media/image73.jpg"/><Relationship Id="rId4" Type="http://schemas.openxmlformats.org/officeDocument/2006/relationships/image" Target="../media/image46.jpg"/><Relationship Id="rId9" Type="http://schemas.openxmlformats.org/officeDocument/2006/relationships/image" Target="../media/image51.png"/><Relationship Id="rId14" Type="http://schemas.openxmlformats.org/officeDocument/2006/relationships/image" Target="../media/image56.jpg"/><Relationship Id="rId22" Type="http://schemas.openxmlformats.org/officeDocument/2006/relationships/image" Target="../media/image64.jpg"/><Relationship Id="rId27" Type="http://schemas.openxmlformats.org/officeDocument/2006/relationships/image" Target="../media/image69.jpg"/><Relationship Id="rId30" Type="http://schemas.openxmlformats.org/officeDocument/2006/relationships/image" Target="../media/image72.png"/><Relationship Id="rId35" Type="http://schemas.openxmlformats.org/officeDocument/2006/relationships/image" Target="../media/image77.jpg"/><Relationship Id="rId8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jp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jp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112.jp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33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translate.google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2.png"/><Relationship Id="rId4" Type="http://schemas.openxmlformats.org/officeDocument/2006/relationships/image" Target="../media/image15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draw.withgoogle.com/" TargetMode="External"/><Relationship Id="rId2" Type="http://schemas.openxmlformats.org/officeDocument/2006/relationships/hyperlink" Target="https://imaginarysoundscape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eriments.withgoogle.com/imaginary-soundscape" TargetMode="External"/><Relationship Id="rId4" Type="http://schemas.openxmlformats.org/officeDocument/2006/relationships/hyperlink" Target="https://modeldepot.github.io/tfjs-yolo-tiny-dem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tts.com/" TargetMode="External"/><Relationship Id="rId3" Type="http://schemas.openxmlformats.org/officeDocument/2006/relationships/hyperlink" Target="https://openai.com/blog/clip/" TargetMode="External"/><Relationship Id="rId7" Type="http://schemas.openxmlformats.org/officeDocument/2006/relationships/hyperlink" Target="https://github.com/2noise/ChatTTS" TargetMode="External"/><Relationship Id="rId2" Type="http://schemas.openxmlformats.org/officeDocument/2006/relationships/hyperlink" Target="https://huggingface.co/spaces/dalle-mini/dalle-min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whisper/" TargetMode="External"/><Relationship Id="rId11" Type="http://schemas.openxmlformats.org/officeDocument/2006/relationships/hyperlink" Target="https://openai.com/blog/chatgpt/" TargetMode="External"/><Relationship Id="rId5" Type="http://schemas.openxmlformats.org/officeDocument/2006/relationships/hyperlink" Target="https://openai.com/blog/jukebox/" TargetMode="External"/><Relationship Id="rId10" Type="http://schemas.openxmlformats.org/officeDocument/2006/relationships/hyperlink" Target="https://openai.com/blog/openai-codex/" TargetMode="External"/><Relationship Id="rId4" Type="http://schemas.openxmlformats.org/officeDocument/2006/relationships/hyperlink" Target="https://openai.com/blog/image-gpt/" TargetMode="External"/><Relationship Id="rId9" Type="http://schemas.openxmlformats.org/officeDocument/2006/relationships/hyperlink" Target="https://alphacode.deepmind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eUZRyXxUs4" TargetMode="External"/><Relationship Id="rId2" Type="http://schemas.openxmlformats.org/officeDocument/2006/relationships/hyperlink" Target="https://youtu.be/y8NtMZ7VGm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 </a:t>
            </a:r>
            <a:br>
              <a:rPr lang="en-US" dirty="0"/>
            </a:br>
            <a:r>
              <a:rPr lang="en-US" b="1" dirty="0"/>
              <a:t>Introduction to </a:t>
            </a:r>
            <a:r>
              <a:rPr lang="en-US" b="1" dirty="0">
                <a:ea typeface="inherit"/>
                <a:cs typeface="inherit"/>
              </a:rPr>
              <a:t>Artificial Intelligence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09800" y="5361801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Dr. Victor Chen</a:t>
            </a:r>
          </a:p>
          <a:p>
            <a:r>
              <a:rPr lang="en-US" sz="1800" dirty="0">
                <a:solidFill>
                  <a:schemeClr val="tx1"/>
                </a:solidFill>
              </a:rPr>
              <a:t>Fall 2023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1371600" y="3810000"/>
            <a:ext cx="640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1" kern="0" dirty="0">
                <a:ea typeface="inherit"/>
                <a:cs typeface="inherit"/>
              </a:rPr>
              <a:t>CS 180 – Intelligent Systems</a:t>
            </a:r>
            <a:endParaRPr lang="en-US" b="0" kern="0" dirty="0"/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90025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this class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990600"/>
            <a:ext cx="800133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You will learn not only </a:t>
            </a:r>
            <a:r>
              <a:rPr lang="en-US" sz="2000" u="sng" dirty="0">
                <a:solidFill>
                  <a:srgbClr val="FF0000"/>
                </a:solidFill>
              </a:rPr>
              <a:t>AI theory </a:t>
            </a:r>
            <a:r>
              <a:rPr lang="en-US" sz="2000" dirty="0"/>
              <a:t>for constructing </a:t>
            </a:r>
            <a:r>
              <a:rPr lang="en-US" sz="2000" b="1" dirty="0">
                <a:solidFill>
                  <a:srgbClr val="C00000"/>
                </a:solidFill>
              </a:rPr>
              <a:t>smart agents </a:t>
            </a:r>
            <a:r>
              <a:rPr lang="en-US" sz="2000" dirty="0"/>
              <a:t>but also </a:t>
            </a:r>
            <a:r>
              <a:rPr lang="en-US" sz="2000" u="sng" dirty="0">
                <a:solidFill>
                  <a:srgbClr val="FF0000"/>
                </a:solidFill>
              </a:rPr>
              <a:t>how to implement </a:t>
            </a:r>
            <a:r>
              <a:rPr lang="en-US" sz="2000" u="sng" dirty="0"/>
              <a:t>them using </a:t>
            </a:r>
            <a:r>
              <a:rPr lang="en-US" sz="2000" u="sng" dirty="0">
                <a:solidFill>
                  <a:srgbClr val="9900CC"/>
                </a:solidFill>
              </a:rPr>
              <a:t>popular Python AI packages</a:t>
            </a:r>
            <a:r>
              <a:rPr lang="en-US" sz="20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Thus, we </a:t>
            </a:r>
            <a:r>
              <a:rPr lang="en-US" sz="2000" dirty="0">
                <a:solidFill>
                  <a:srgbClr val="0000FF"/>
                </a:solidFill>
              </a:rPr>
              <a:t>emphasize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9900"/>
                </a:solidFill>
              </a:rPr>
              <a:t>both theory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9900"/>
                </a:solidFill>
              </a:rPr>
              <a:t>hands-on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9D89F-7450-40A9-BC7A-3FD5FE07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514600"/>
            <a:ext cx="3448852" cy="40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0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3914" y="107384"/>
            <a:ext cx="3484007" cy="517449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41" dirty="0"/>
              <a:t>Software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6714" y="4910278"/>
            <a:ext cx="2279979" cy="18607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8636" y="6076821"/>
            <a:ext cx="1999480" cy="5638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977752" y="5840659"/>
            <a:ext cx="130969" cy="131767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9525">
              <a:spcBef>
                <a:spcPts val="38"/>
              </a:spcBef>
            </a:pPr>
            <a:r>
              <a:rPr sz="825" spc="-19" dirty="0">
                <a:latin typeface="Calibri"/>
                <a:cs typeface="Calibri"/>
              </a:rPr>
              <a:t>61</a:t>
            </a:r>
            <a:endParaRPr sz="825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C61405-6DA1-4F49-9377-389AD8602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1" y="2469041"/>
            <a:ext cx="2205037" cy="12278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DD3E4E-9F8C-4421-811A-1153ED8E8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215" y="957517"/>
            <a:ext cx="2552700" cy="1164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4FE436-CADA-421E-AAB0-6F1B0EB3B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222" y="985315"/>
            <a:ext cx="2872411" cy="12275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58F84C-3A86-4C22-A987-F51D0387B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00" y="4340753"/>
            <a:ext cx="2136350" cy="8516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471DB4-61D3-4EF6-930B-5B4864734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1516" y="2776049"/>
            <a:ext cx="960330" cy="12618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F696EE-3AA5-447C-BF5E-8988AA153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7551" y="2872875"/>
            <a:ext cx="2728912" cy="12864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5E798A-4F94-4873-9C35-091188985D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5246" y="4687434"/>
            <a:ext cx="1542041" cy="9596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D8F83E-A308-43FD-A9CC-5FF04B4A11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527" y="3905426"/>
            <a:ext cx="2767012" cy="11819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EC619E-D33C-4621-9582-253B56AB50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1516" y="1453879"/>
            <a:ext cx="1700524" cy="101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96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1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25106" y="5784724"/>
            <a:ext cx="391906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K.</a:t>
            </a:r>
            <a:r>
              <a:rPr sz="1050" spc="9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60" dirty="0">
                <a:solidFill>
                  <a:srgbClr val="FFFFFF"/>
                </a:solidFill>
                <a:latin typeface="Calibri"/>
                <a:cs typeface="Calibri"/>
              </a:rPr>
              <a:t>He,</a:t>
            </a:r>
            <a:r>
              <a:rPr sz="1050" spc="9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G.</a:t>
            </a:r>
            <a:r>
              <a:rPr sz="1050" spc="9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Gkioxari,</a:t>
            </a:r>
            <a:r>
              <a:rPr sz="10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P.</a:t>
            </a:r>
            <a:r>
              <a:rPr sz="10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Dollár,</a:t>
            </a:r>
            <a:r>
              <a:rPr sz="1050" spc="9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Calibri"/>
                <a:cs typeface="Calibri"/>
              </a:rPr>
              <a:t>R.</a:t>
            </a:r>
            <a:r>
              <a:rPr sz="10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Calibri"/>
                <a:cs typeface="Calibri"/>
              </a:rPr>
              <a:t>Girshick,</a:t>
            </a:r>
            <a:r>
              <a:rPr sz="10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86" dirty="0">
                <a:solidFill>
                  <a:srgbClr val="FFFFFF"/>
                </a:solidFill>
                <a:latin typeface="Trebuchet MS"/>
                <a:cs typeface="Trebuchet MS"/>
              </a:rPr>
              <a:t>Mask</a:t>
            </a:r>
            <a:r>
              <a:rPr sz="1050" spc="1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R-</a:t>
            </a:r>
            <a:r>
              <a:rPr sz="1050" spc="90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r>
              <a:rPr sz="1050" spc="9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050" spc="83" dirty="0">
                <a:solidFill>
                  <a:srgbClr val="FFFFFF"/>
                </a:solidFill>
                <a:latin typeface="Calibri"/>
                <a:cs typeface="Calibri"/>
              </a:rPr>
              <a:t>ICCV</a:t>
            </a:r>
            <a:r>
              <a:rPr sz="10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3396" y="190607"/>
            <a:ext cx="8202002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Object</a:t>
            </a:r>
            <a:r>
              <a:rPr sz="3600" spc="-26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tx1"/>
                </a:solidFill>
                <a:latin typeface="Trebuchet MS"/>
                <a:cs typeface="Trebuchet MS"/>
              </a:rPr>
              <a:t>Detection</a:t>
            </a:r>
            <a:r>
              <a:rPr sz="3600" spc="-26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161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3600" spc="-3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105" dirty="0">
                <a:solidFill>
                  <a:schemeClr val="tx1"/>
                </a:solidFill>
                <a:latin typeface="Trebuchet MS"/>
                <a:cs typeface="Trebuchet MS"/>
              </a:rPr>
              <a:t>Segmentation</a:t>
            </a:r>
            <a:endParaRPr sz="36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endParaRPr sz="825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7464" y="4875898"/>
            <a:ext cx="2394585" cy="1065371"/>
            <a:chOff x="236619" y="5358197"/>
            <a:chExt cx="3192780" cy="1420495"/>
          </a:xfrm>
        </p:grpSpPr>
        <p:sp>
          <p:nvSpPr>
            <p:cNvPr id="7" name="object 7"/>
            <p:cNvSpPr/>
            <p:nvPr/>
          </p:nvSpPr>
          <p:spPr>
            <a:xfrm>
              <a:off x="236619" y="5358197"/>
              <a:ext cx="3192780" cy="1420495"/>
            </a:xfrm>
            <a:custGeom>
              <a:avLst/>
              <a:gdLst/>
              <a:ahLst/>
              <a:cxnLst/>
              <a:rect l="l" t="t" r="r" b="b"/>
              <a:pathLst>
                <a:path w="3192779" h="1420495">
                  <a:moveTo>
                    <a:pt x="3090750" y="0"/>
                  </a:moveTo>
                  <a:lnTo>
                    <a:pt x="101629" y="0"/>
                  </a:lnTo>
                  <a:lnTo>
                    <a:pt x="62070" y="7986"/>
                  </a:lnTo>
                  <a:lnTo>
                    <a:pt x="29766" y="29766"/>
                  </a:lnTo>
                  <a:lnTo>
                    <a:pt x="7986" y="62070"/>
                  </a:lnTo>
                  <a:lnTo>
                    <a:pt x="0" y="101629"/>
                  </a:lnTo>
                  <a:lnTo>
                    <a:pt x="0" y="1318553"/>
                  </a:lnTo>
                  <a:lnTo>
                    <a:pt x="7986" y="1358112"/>
                  </a:lnTo>
                  <a:lnTo>
                    <a:pt x="29766" y="1390416"/>
                  </a:lnTo>
                  <a:lnTo>
                    <a:pt x="62070" y="1412196"/>
                  </a:lnTo>
                  <a:lnTo>
                    <a:pt x="101629" y="1420183"/>
                  </a:lnTo>
                  <a:lnTo>
                    <a:pt x="3090750" y="1420183"/>
                  </a:lnTo>
                  <a:lnTo>
                    <a:pt x="3130309" y="1412196"/>
                  </a:lnTo>
                  <a:lnTo>
                    <a:pt x="3162614" y="1390416"/>
                  </a:lnTo>
                  <a:lnTo>
                    <a:pt x="3184394" y="1358112"/>
                  </a:lnTo>
                  <a:lnTo>
                    <a:pt x="3192380" y="1318553"/>
                  </a:lnTo>
                  <a:lnTo>
                    <a:pt x="3192380" y="101629"/>
                  </a:lnTo>
                  <a:lnTo>
                    <a:pt x="3184394" y="62070"/>
                  </a:lnTo>
                  <a:lnTo>
                    <a:pt x="3162614" y="29766"/>
                  </a:lnTo>
                  <a:lnTo>
                    <a:pt x="3130309" y="7986"/>
                  </a:lnTo>
                  <a:lnTo>
                    <a:pt x="309075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8" name="object 8"/>
            <p:cNvSpPr/>
            <p:nvPr/>
          </p:nvSpPr>
          <p:spPr>
            <a:xfrm>
              <a:off x="1244782" y="5944776"/>
              <a:ext cx="342265" cy="271145"/>
            </a:xfrm>
            <a:custGeom>
              <a:avLst/>
              <a:gdLst/>
              <a:ahLst/>
              <a:cxnLst/>
              <a:rect l="l" t="t" r="r" b="b"/>
              <a:pathLst>
                <a:path w="342265" h="271145">
                  <a:moveTo>
                    <a:pt x="341961" y="0"/>
                  </a:moveTo>
                  <a:lnTo>
                    <a:pt x="0" y="0"/>
                  </a:lnTo>
                  <a:lnTo>
                    <a:pt x="0" y="270604"/>
                  </a:lnTo>
                  <a:lnTo>
                    <a:pt x="341961" y="270604"/>
                  </a:lnTo>
                  <a:lnTo>
                    <a:pt x="341961" y="0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226" y="5850376"/>
              <a:ext cx="469984" cy="4667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287" y="5852429"/>
              <a:ext cx="468630" cy="465455"/>
            </a:xfrm>
            <a:custGeom>
              <a:avLst/>
              <a:gdLst/>
              <a:ahLst/>
              <a:cxnLst/>
              <a:rect l="l" t="t" r="r" b="b"/>
              <a:pathLst>
                <a:path w="468630" h="465454">
                  <a:moveTo>
                    <a:pt x="0" y="465358"/>
                  </a:moveTo>
                  <a:lnTo>
                    <a:pt x="468610" y="465358"/>
                  </a:lnTo>
                  <a:lnTo>
                    <a:pt x="468610" y="0"/>
                  </a:lnTo>
                  <a:lnTo>
                    <a:pt x="0" y="0"/>
                  </a:lnTo>
                  <a:lnTo>
                    <a:pt x="0" y="465358"/>
                  </a:lnTo>
                  <a:close/>
                </a:path>
              </a:pathLst>
            </a:custGeom>
            <a:ln w="4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809" y="6279940"/>
              <a:ext cx="469984" cy="4667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44870" y="6281993"/>
              <a:ext cx="468630" cy="465455"/>
            </a:xfrm>
            <a:custGeom>
              <a:avLst/>
              <a:gdLst/>
              <a:ahLst/>
              <a:cxnLst/>
              <a:rect l="l" t="t" r="r" b="b"/>
              <a:pathLst>
                <a:path w="468630" h="465454">
                  <a:moveTo>
                    <a:pt x="0" y="465356"/>
                  </a:moveTo>
                  <a:lnTo>
                    <a:pt x="468610" y="465356"/>
                  </a:lnTo>
                  <a:lnTo>
                    <a:pt x="468610" y="0"/>
                  </a:lnTo>
                  <a:lnTo>
                    <a:pt x="0" y="0"/>
                  </a:lnTo>
                  <a:lnTo>
                    <a:pt x="0" y="465356"/>
                  </a:lnTo>
                  <a:close/>
                </a:path>
              </a:pathLst>
            </a:custGeom>
            <a:ln w="4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1914" y="6307199"/>
              <a:ext cx="330200" cy="436880"/>
            </a:xfrm>
            <a:custGeom>
              <a:avLst/>
              <a:gdLst/>
              <a:ahLst/>
              <a:cxnLst/>
              <a:rect l="l" t="t" r="r" b="b"/>
              <a:pathLst>
                <a:path w="330200" h="436879">
                  <a:moveTo>
                    <a:pt x="330036" y="0"/>
                  </a:moveTo>
                  <a:lnTo>
                    <a:pt x="0" y="0"/>
                  </a:lnTo>
                  <a:lnTo>
                    <a:pt x="0" y="436267"/>
                  </a:lnTo>
                  <a:lnTo>
                    <a:pt x="330036" y="436267"/>
                  </a:lnTo>
                  <a:lnTo>
                    <a:pt x="330036" y="0"/>
                  </a:lnTo>
                  <a:close/>
                </a:path>
              </a:pathLst>
            </a:custGeom>
            <a:solidFill>
              <a:srgbClr val="FFC000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1914" y="6307199"/>
              <a:ext cx="330200" cy="436880"/>
            </a:xfrm>
            <a:custGeom>
              <a:avLst/>
              <a:gdLst/>
              <a:ahLst/>
              <a:cxnLst/>
              <a:rect l="l" t="t" r="r" b="b"/>
              <a:pathLst>
                <a:path w="330200" h="436879">
                  <a:moveTo>
                    <a:pt x="0" y="0"/>
                  </a:moveTo>
                  <a:lnTo>
                    <a:pt x="330036" y="0"/>
                  </a:lnTo>
                  <a:lnTo>
                    <a:pt x="330036" y="436267"/>
                  </a:lnTo>
                  <a:lnTo>
                    <a:pt x="0" y="43626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2663" y="6292298"/>
              <a:ext cx="128905" cy="87630"/>
            </a:xfrm>
            <a:custGeom>
              <a:avLst/>
              <a:gdLst/>
              <a:ahLst/>
              <a:cxnLst/>
              <a:rect l="l" t="t" r="r" b="b"/>
              <a:pathLst>
                <a:path w="128905" h="87629">
                  <a:moveTo>
                    <a:pt x="128536" y="0"/>
                  </a:moveTo>
                  <a:lnTo>
                    <a:pt x="0" y="0"/>
                  </a:lnTo>
                  <a:lnTo>
                    <a:pt x="0" y="87554"/>
                  </a:lnTo>
                  <a:lnTo>
                    <a:pt x="128536" y="87554"/>
                  </a:lnTo>
                  <a:lnTo>
                    <a:pt x="128536" y="0"/>
                  </a:lnTo>
                  <a:close/>
                </a:path>
              </a:pathLst>
            </a:custGeom>
            <a:solidFill>
              <a:srgbClr val="70AD47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2663" y="6292298"/>
              <a:ext cx="128905" cy="87630"/>
            </a:xfrm>
            <a:custGeom>
              <a:avLst/>
              <a:gdLst/>
              <a:ahLst/>
              <a:cxnLst/>
              <a:rect l="l" t="t" r="r" b="b"/>
              <a:pathLst>
                <a:path w="128905" h="87629">
                  <a:moveTo>
                    <a:pt x="0" y="0"/>
                  </a:moveTo>
                  <a:lnTo>
                    <a:pt x="128537" y="0"/>
                  </a:lnTo>
                  <a:lnTo>
                    <a:pt x="128537" y="87555"/>
                  </a:lnTo>
                  <a:lnTo>
                    <a:pt x="0" y="8755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5069" y="6530067"/>
              <a:ext cx="223520" cy="215900"/>
            </a:xfrm>
            <a:custGeom>
              <a:avLst/>
              <a:gdLst/>
              <a:ahLst/>
              <a:cxnLst/>
              <a:rect l="l" t="t" r="r" b="b"/>
              <a:pathLst>
                <a:path w="223519" h="215900">
                  <a:moveTo>
                    <a:pt x="223388" y="0"/>
                  </a:moveTo>
                  <a:lnTo>
                    <a:pt x="0" y="0"/>
                  </a:lnTo>
                  <a:lnTo>
                    <a:pt x="0" y="215571"/>
                  </a:lnTo>
                  <a:lnTo>
                    <a:pt x="223388" y="215571"/>
                  </a:lnTo>
                  <a:lnTo>
                    <a:pt x="223388" y="0"/>
                  </a:lnTo>
                  <a:close/>
                </a:path>
              </a:pathLst>
            </a:custGeom>
            <a:solidFill>
              <a:srgbClr val="7030A0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5069" y="6530067"/>
              <a:ext cx="223520" cy="215900"/>
            </a:xfrm>
            <a:custGeom>
              <a:avLst/>
              <a:gdLst/>
              <a:ahLst/>
              <a:cxnLst/>
              <a:rect l="l" t="t" r="r" b="b"/>
              <a:pathLst>
                <a:path w="223519" h="215900">
                  <a:moveTo>
                    <a:pt x="0" y="0"/>
                  </a:moveTo>
                  <a:lnTo>
                    <a:pt x="223388" y="0"/>
                  </a:lnTo>
                  <a:lnTo>
                    <a:pt x="223388" y="215571"/>
                  </a:lnTo>
                  <a:lnTo>
                    <a:pt x="0" y="21557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4782" y="6402714"/>
              <a:ext cx="159385" cy="80645"/>
            </a:xfrm>
            <a:custGeom>
              <a:avLst/>
              <a:gdLst/>
              <a:ahLst/>
              <a:cxnLst/>
              <a:rect l="l" t="t" r="r" b="b"/>
              <a:pathLst>
                <a:path w="159384" h="80645">
                  <a:moveTo>
                    <a:pt x="159120" y="0"/>
                  </a:moveTo>
                  <a:lnTo>
                    <a:pt x="0" y="0"/>
                  </a:lnTo>
                  <a:lnTo>
                    <a:pt x="0" y="80612"/>
                  </a:lnTo>
                  <a:lnTo>
                    <a:pt x="159120" y="80612"/>
                  </a:lnTo>
                  <a:lnTo>
                    <a:pt x="159120" y="0"/>
                  </a:lnTo>
                  <a:close/>
                </a:path>
              </a:pathLst>
            </a:custGeom>
            <a:solidFill>
              <a:srgbClr val="C00000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4782" y="6402714"/>
              <a:ext cx="159385" cy="80645"/>
            </a:xfrm>
            <a:custGeom>
              <a:avLst/>
              <a:gdLst/>
              <a:ahLst/>
              <a:cxnLst/>
              <a:rect l="l" t="t" r="r" b="b"/>
              <a:pathLst>
                <a:path w="159384" h="80645">
                  <a:moveTo>
                    <a:pt x="0" y="0"/>
                  </a:moveTo>
                  <a:lnTo>
                    <a:pt x="159120" y="0"/>
                  </a:lnTo>
                  <a:lnTo>
                    <a:pt x="159120" y="80613"/>
                  </a:lnTo>
                  <a:lnTo>
                    <a:pt x="0" y="806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046" y="5398016"/>
              <a:ext cx="500908" cy="5003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626" y="5434205"/>
              <a:ext cx="483105" cy="4841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924" y="5944776"/>
              <a:ext cx="194194" cy="1962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5628" y="5964143"/>
              <a:ext cx="194194" cy="1962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4333" y="5985437"/>
              <a:ext cx="194194" cy="19629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176319" y="5644638"/>
              <a:ext cx="353695" cy="193040"/>
            </a:xfrm>
            <a:custGeom>
              <a:avLst/>
              <a:gdLst/>
              <a:ahLst/>
              <a:cxnLst/>
              <a:rect l="l" t="t" r="r" b="b"/>
              <a:pathLst>
                <a:path w="353694" h="193039">
                  <a:moveTo>
                    <a:pt x="321332" y="0"/>
                  </a:moveTo>
                  <a:lnTo>
                    <a:pt x="32169" y="0"/>
                  </a:lnTo>
                  <a:lnTo>
                    <a:pt x="19647" y="2528"/>
                  </a:lnTo>
                  <a:lnTo>
                    <a:pt x="9422" y="9422"/>
                  </a:lnTo>
                  <a:lnTo>
                    <a:pt x="2528" y="19647"/>
                  </a:lnTo>
                  <a:lnTo>
                    <a:pt x="0" y="32169"/>
                  </a:lnTo>
                  <a:lnTo>
                    <a:pt x="0" y="160842"/>
                  </a:lnTo>
                  <a:lnTo>
                    <a:pt x="2528" y="173364"/>
                  </a:lnTo>
                  <a:lnTo>
                    <a:pt x="9422" y="183589"/>
                  </a:lnTo>
                  <a:lnTo>
                    <a:pt x="19647" y="190483"/>
                  </a:lnTo>
                  <a:lnTo>
                    <a:pt x="32169" y="193011"/>
                  </a:lnTo>
                  <a:lnTo>
                    <a:pt x="321332" y="193011"/>
                  </a:lnTo>
                  <a:lnTo>
                    <a:pt x="333854" y="190483"/>
                  </a:lnTo>
                  <a:lnTo>
                    <a:pt x="344079" y="183589"/>
                  </a:lnTo>
                  <a:lnTo>
                    <a:pt x="350973" y="173364"/>
                  </a:lnTo>
                  <a:lnTo>
                    <a:pt x="353501" y="160842"/>
                  </a:lnTo>
                  <a:lnTo>
                    <a:pt x="353501" y="32169"/>
                  </a:lnTo>
                  <a:lnTo>
                    <a:pt x="350973" y="19647"/>
                  </a:lnTo>
                  <a:lnTo>
                    <a:pt x="344079" y="9422"/>
                  </a:lnTo>
                  <a:lnTo>
                    <a:pt x="333854" y="2528"/>
                  </a:lnTo>
                  <a:lnTo>
                    <a:pt x="321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176319" y="5644638"/>
              <a:ext cx="353695" cy="193040"/>
            </a:xfrm>
            <a:custGeom>
              <a:avLst/>
              <a:gdLst/>
              <a:ahLst/>
              <a:cxnLst/>
              <a:rect l="l" t="t" r="r" b="b"/>
              <a:pathLst>
                <a:path w="353694" h="193039">
                  <a:moveTo>
                    <a:pt x="0" y="32169"/>
                  </a:moveTo>
                  <a:lnTo>
                    <a:pt x="2528" y="19647"/>
                  </a:lnTo>
                  <a:lnTo>
                    <a:pt x="9422" y="9422"/>
                  </a:lnTo>
                  <a:lnTo>
                    <a:pt x="19647" y="2528"/>
                  </a:lnTo>
                  <a:lnTo>
                    <a:pt x="32169" y="0"/>
                  </a:lnTo>
                  <a:lnTo>
                    <a:pt x="321332" y="0"/>
                  </a:lnTo>
                  <a:lnTo>
                    <a:pt x="333854" y="2528"/>
                  </a:lnTo>
                  <a:lnTo>
                    <a:pt x="344079" y="9422"/>
                  </a:lnTo>
                  <a:lnTo>
                    <a:pt x="350973" y="19647"/>
                  </a:lnTo>
                  <a:lnTo>
                    <a:pt x="353502" y="32169"/>
                  </a:lnTo>
                  <a:lnTo>
                    <a:pt x="353502" y="160842"/>
                  </a:lnTo>
                  <a:lnTo>
                    <a:pt x="350973" y="173364"/>
                  </a:lnTo>
                  <a:lnTo>
                    <a:pt x="344079" y="183589"/>
                  </a:lnTo>
                  <a:lnTo>
                    <a:pt x="333854" y="190483"/>
                  </a:lnTo>
                  <a:lnTo>
                    <a:pt x="321332" y="193012"/>
                  </a:lnTo>
                  <a:lnTo>
                    <a:pt x="32169" y="193012"/>
                  </a:lnTo>
                  <a:lnTo>
                    <a:pt x="19647" y="190483"/>
                  </a:lnTo>
                  <a:lnTo>
                    <a:pt x="9422" y="183589"/>
                  </a:lnTo>
                  <a:lnTo>
                    <a:pt x="2528" y="173364"/>
                  </a:lnTo>
                  <a:lnTo>
                    <a:pt x="0" y="160842"/>
                  </a:lnTo>
                  <a:lnTo>
                    <a:pt x="0" y="321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14796" y="5130166"/>
            <a:ext cx="99536" cy="557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" spc="-19" dirty="0">
                <a:latin typeface="Calibri"/>
                <a:cs typeface="Calibri"/>
              </a:rPr>
              <a:t>MLP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978182" y="4933661"/>
            <a:ext cx="555308" cy="375285"/>
            <a:chOff x="2637576" y="5435215"/>
            <a:chExt cx="740410" cy="500380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7576" y="5547563"/>
              <a:ext cx="51736" cy="3877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811410" y="5441565"/>
              <a:ext cx="560070" cy="193040"/>
            </a:xfrm>
            <a:custGeom>
              <a:avLst/>
              <a:gdLst/>
              <a:ahLst/>
              <a:cxnLst/>
              <a:rect l="l" t="t" r="r" b="b"/>
              <a:pathLst>
                <a:path w="560070" h="193039">
                  <a:moveTo>
                    <a:pt x="527709" y="0"/>
                  </a:moveTo>
                  <a:lnTo>
                    <a:pt x="32169" y="0"/>
                  </a:lnTo>
                  <a:lnTo>
                    <a:pt x="19647" y="2528"/>
                  </a:lnTo>
                  <a:lnTo>
                    <a:pt x="9421" y="9422"/>
                  </a:lnTo>
                  <a:lnTo>
                    <a:pt x="2527" y="19648"/>
                  </a:lnTo>
                  <a:lnTo>
                    <a:pt x="0" y="32170"/>
                  </a:lnTo>
                  <a:lnTo>
                    <a:pt x="0" y="160843"/>
                  </a:lnTo>
                  <a:lnTo>
                    <a:pt x="2527" y="173365"/>
                  </a:lnTo>
                  <a:lnTo>
                    <a:pt x="9421" y="183590"/>
                  </a:lnTo>
                  <a:lnTo>
                    <a:pt x="19647" y="190484"/>
                  </a:lnTo>
                  <a:lnTo>
                    <a:pt x="32169" y="193012"/>
                  </a:lnTo>
                  <a:lnTo>
                    <a:pt x="527709" y="193012"/>
                  </a:lnTo>
                  <a:lnTo>
                    <a:pt x="540231" y="190484"/>
                  </a:lnTo>
                  <a:lnTo>
                    <a:pt x="550456" y="183590"/>
                  </a:lnTo>
                  <a:lnTo>
                    <a:pt x="557350" y="173365"/>
                  </a:lnTo>
                  <a:lnTo>
                    <a:pt x="559878" y="160843"/>
                  </a:lnTo>
                  <a:lnTo>
                    <a:pt x="559878" y="32170"/>
                  </a:lnTo>
                  <a:lnTo>
                    <a:pt x="557350" y="19648"/>
                  </a:lnTo>
                  <a:lnTo>
                    <a:pt x="550456" y="9422"/>
                  </a:lnTo>
                  <a:lnTo>
                    <a:pt x="540231" y="2528"/>
                  </a:lnTo>
                  <a:lnTo>
                    <a:pt x="527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811410" y="5441565"/>
              <a:ext cx="560070" cy="193040"/>
            </a:xfrm>
            <a:custGeom>
              <a:avLst/>
              <a:gdLst/>
              <a:ahLst/>
              <a:cxnLst/>
              <a:rect l="l" t="t" r="r" b="b"/>
              <a:pathLst>
                <a:path w="560070" h="193039">
                  <a:moveTo>
                    <a:pt x="0" y="32169"/>
                  </a:moveTo>
                  <a:lnTo>
                    <a:pt x="2528" y="19647"/>
                  </a:lnTo>
                  <a:lnTo>
                    <a:pt x="9422" y="9422"/>
                  </a:lnTo>
                  <a:lnTo>
                    <a:pt x="19647" y="2528"/>
                  </a:lnTo>
                  <a:lnTo>
                    <a:pt x="32169" y="0"/>
                  </a:lnTo>
                  <a:lnTo>
                    <a:pt x="527709" y="0"/>
                  </a:lnTo>
                  <a:lnTo>
                    <a:pt x="540231" y="2528"/>
                  </a:lnTo>
                  <a:lnTo>
                    <a:pt x="550456" y="9422"/>
                  </a:lnTo>
                  <a:lnTo>
                    <a:pt x="557350" y="19647"/>
                  </a:lnTo>
                  <a:lnTo>
                    <a:pt x="559879" y="32169"/>
                  </a:lnTo>
                  <a:lnTo>
                    <a:pt x="559879" y="160842"/>
                  </a:lnTo>
                  <a:lnTo>
                    <a:pt x="557350" y="173364"/>
                  </a:lnTo>
                  <a:lnTo>
                    <a:pt x="550456" y="183589"/>
                  </a:lnTo>
                  <a:lnTo>
                    <a:pt x="540231" y="190483"/>
                  </a:lnTo>
                  <a:lnTo>
                    <a:pt x="527709" y="193012"/>
                  </a:lnTo>
                  <a:lnTo>
                    <a:pt x="32169" y="193012"/>
                  </a:lnTo>
                  <a:lnTo>
                    <a:pt x="19647" y="190483"/>
                  </a:lnTo>
                  <a:lnTo>
                    <a:pt x="9422" y="183589"/>
                  </a:lnTo>
                  <a:lnTo>
                    <a:pt x="2528" y="173364"/>
                  </a:lnTo>
                  <a:lnTo>
                    <a:pt x="0" y="160842"/>
                  </a:lnTo>
                  <a:lnTo>
                    <a:pt x="0" y="321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206592" y="4979290"/>
            <a:ext cx="223838" cy="557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" dirty="0">
                <a:latin typeface="Calibri"/>
                <a:cs typeface="Calibri"/>
              </a:rPr>
              <a:t>Softmax</a:t>
            </a:r>
            <a:r>
              <a:rPr sz="300" spc="120" dirty="0">
                <a:latin typeface="Calibri"/>
                <a:cs typeface="Calibri"/>
              </a:rPr>
              <a:t> </a:t>
            </a:r>
            <a:r>
              <a:rPr sz="300" spc="-15" dirty="0">
                <a:latin typeface="Calibri"/>
                <a:cs typeface="Calibri"/>
              </a:rPr>
              <a:t>clf.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103795" y="5230726"/>
            <a:ext cx="429578" cy="154305"/>
            <a:chOff x="2805060" y="5831301"/>
            <a:chExt cx="572770" cy="205740"/>
          </a:xfrm>
        </p:grpSpPr>
        <p:sp>
          <p:nvSpPr>
            <p:cNvPr id="35" name="object 35"/>
            <p:cNvSpPr/>
            <p:nvPr/>
          </p:nvSpPr>
          <p:spPr>
            <a:xfrm>
              <a:off x="2811410" y="5837651"/>
              <a:ext cx="560070" cy="193040"/>
            </a:xfrm>
            <a:custGeom>
              <a:avLst/>
              <a:gdLst/>
              <a:ahLst/>
              <a:cxnLst/>
              <a:rect l="l" t="t" r="r" b="b"/>
              <a:pathLst>
                <a:path w="560070" h="193039">
                  <a:moveTo>
                    <a:pt x="527709" y="0"/>
                  </a:moveTo>
                  <a:lnTo>
                    <a:pt x="32169" y="0"/>
                  </a:lnTo>
                  <a:lnTo>
                    <a:pt x="19647" y="2528"/>
                  </a:lnTo>
                  <a:lnTo>
                    <a:pt x="9421" y="9422"/>
                  </a:lnTo>
                  <a:lnTo>
                    <a:pt x="2527" y="19647"/>
                  </a:lnTo>
                  <a:lnTo>
                    <a:pt x="0" y="32169"/>
                  </a:lnTo>
                  <a:lnTo>
                    <a:pt x="0" y="160842"/>
                  </a:lnTo>
                  <a:lnTo>
                    <a:pt x="2527" y="173364"/>
                  </a:lnTo>
                  <a:lnTo>
                    <a:pt x="9421" y="183589"/>
                  </a:lnTo>
                  <a:lnTo>
                    <a:pt x="19647" y="190483"/>
                  </a:lnTo>
                  <a:lnTo>
                    <a:pt x="32169" y="193011"/>
                  </a:lnTo>
                  <a:lnTo>
                    <a:pt x="527709" y="193011"/>
                  </a:lnTo>
                  <a:lnTo>
                    <a:pt x="540231" y="190483"/>
                  </a:lnTo>
                  <a:lnTo>
                    <a:pt x="550456" y="183589"/>
                  </a:lnTo>
                  <a:lnTo>
                    <a:pt x="557350" y="173364"/>
                  </a:lnTo>
                  <a:lnTo>
                    <a:pt x="559878" y="160842"/>
                  </a:lnTo>
                  <a:lnTo>
                    <a:pt x="559878" y="32169"/>
                  </a:lnTo>
                  <a:lnTo>
                    <a:pt x="557350" y="19647"/>
                  </a:lnTo>
                  <a:lnTo>
                    <a:pt x="550456" y="9422"/>
                  </a:lnTo>
                  <a:lnTo>
                    <a:pt x="540231" y="2528"/>
                  </a:lnTo>
                  <a:lnTo>
                    <a:pt x="527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1410" y="5837651"/>
              <a:ext cx="560070" cy="193040"/>
            </a:xfrm>
            <a:custGeom>
              <a:avLst/>
              <a:gdLst/>
              <a:ahLst/>
              <a:cxnLst/>
              <a:rect l="l" t="t" r="r" b="b"/>
              <a:pathLst>
                <a:path w="560070" h="193039">
                  <a:moveTo>
                    <a:pt x="0" y="32169"/>
                  </a:moveTo>
                  <a:lnTo>
                    <a:pt x="2528" y="19647"/>
                  </a:lnTo>
                  <a:lnTo>
                    <a:pt x="9422" y="9422"/>
                  </a:lnTo>
                  <a:lnTo>
                    <a:pt x="19647" y="2528"/>
                  </a:lnTo>
                  <a:lnTo>
                    <a:pt x="32169" y="0"/>
                  </a:lnTo>
                  <a:lnTo>
                    <a:pt x="527709" y="0"/>
                  </a:lnTo>
                  <a:lnTo>
                    <a:pt x="540231" y="2528"/>
                  </a:lnTo>
                  <a:lnTo>
                    <a:pt x="550456" y="9422"/>
                  </a:lnTo>
                  <a:lnTo>
                    <a:pt x="557350" y="19647"/>
                  </a:lnTo>
                  <a:lnTo>
                    <a:pt x="559879" y="32169"/>
                  </a:lnTo>
                  <a:lnTo>
                    <a:pt x="559879" y="160842"/>
                  </a:lnTo>
                  <a:lnTo>
                    <a:pt x="557350" y="173364"/>
                  </a:lnTo>
                  <a:lnTo>
                    <a:pt x="550456" y="183589"/>
                  </a:lnTo>
                  <a:lnTo>
                    <a:pt x="540231" y="190483"/>
                  </a:lnTo>
                  <a:lnTo>
                    <a:pt x="527709" y="193012"/>
                  </a:lnTo>
                  <a:lnTo>
                    <a:pt x="32169" y="193012"/>
                  </a:lnTo>
                  <a:lnTo>
                    <a:pt x="19647" y="190483"/>
                  </a:lnTo>
                  <a:lnTo>
                    <a:pt x="9422" y="183589"/>
                  </a:lnTo>
                  <a:lnTo>
                    <a:pt x="2528" y="173364"/>
                  </a:lnTo>
                  <a:lnTo>
                    <a:pt x="0" y="160842"/>
                  </a:lnTo>
                  <a:lnTo>
                    <a:pt x="0" y="321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189329" y="5276469"/>
            <a:ext cx="258128" cy="557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" dirty="0">
                <a:latin typeface="Calibri"/>
                <a:cs typeface="Calibri"/>
              </a:rPr>
              <a:t>Box</a:t>
            </a:r>
            <a:r>
              <a:rPr sz="300" spc="71" dirty="0">
                <a:latin typeface="Calibri"/>
                <a:cs typeface="Calibri"/>
              </a:rPr>
              <a:t> </a:t>
            </a:r>
            <a:r>
              <a:rPr sz="300" spc="-8" dirty="0">
                <a:latin typeface="Calibri"/>
                <a:cs typeface="Calibri"/>
              </a:rPr>
              <a:t>regressor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9119" y="5046474"/>
            <a:ext cx="463868" cy="739139"/>
            <a:chOff x="318826" y="5585631"/>
            <a:chExt cx="618490" cy="985519"/>
          </a:xfrm>
        </p:grpSpPr>
        <p:sp>
          <p:nvSpPr>
            <p:cNvPr id="39" name="object 39"/>
            <p:cNvSpPr/>
            <p:nvPr/>
          </p:nvSpPr>
          <p:spPr>
            <a:xfrm>
              <a:off x="559181" y="5619127"/>
              <a:ext cx="378460" cy="951865"/>
            </a:xfrm>
            <a:custGeom>
              <a:avLst/>
              <a:gdLst/>
              <a:ahLst/>
              <a:cxnLst/>
              <a:rect l="l" t="t" r="r" b="b"/>
              <a:pathLst>
                <a:path w="378459" h="951865">
                  <a:moveTo>
                    <a:pt x="364439" y="57150"/>
                  </a:moveTo>
                  <a:lnTo>
                    <a:pt x="326339" y="38100"/>
                  </a:lnTo>
                  <a:lnTo>
                    <a:pt x="250139" y="0"/>
                  </a:lnTo>
                  <a:lnTo>
                    <a:pt x="250139" y="38100"/>
                  </a:lnTo>
                  <a:lnTo>
                    <a:pt x="0" y="38100"/>
                  </a:lnTo>
                  <a:lnTo>
                    <a:pt x="0" y="228650"/>
                  </a:lnTo>
                  <a:lnTo>
                    <a:pt x="38100" y="228650"/>
                  </a:lnTo>
                  <a:lnTo>
                    <a:pt x="38100" y="76200"/>
                  </a:lnTo>
                  <a:lnTo>
                    <a:pt x="250139" y="76200"/>
                  </a:lnTo>
                  <a:lnTo>
                    <a:pt x="250139" y="114300"/>
                  </a:lnTo>
                  <a:lnTo>
                    <a:pt x="326339" y="76200"/>
                  </a:lnTo>
                  <a:lnTo>
                    <a:pt x="364439" y="57150"/>
                  </a:lnTo>
                  <a:close/>
                </a:path>
                <a:path w="378459" h="951865">
                  <a:moveTo>
                    <a:pt x="377913" y="894702"/>
                  </a:moveTo>
                  <a:lnTo>
                    <a:pt x="339813" y="875652"/>
                  </a:lnTo>
                  <a:lnTo>
                    <a:pt x="263613" y="837552"/>
                  </a:lnTo>
                  <a:lnTo>
                    <a:pt x="263613" y="875652"/>
                  </a:lnTo>
                  <a:lnTo>
                    <a:pt x="38100" y="875652"/>
                  </a:lnTo>
                  <a:lnTo>
                    <a:pt x="38100" y="701408"/>
                  </a:lnTo>
                  <a:lnTo>
                    <a:pt x="0" y="701408"/>
                  </a:lnTo>
                  <a:lnTo>
                    <a:pt x="0" y="913752"/>
                  </a:lnTo>
                  <a:lnTo>
                    <a:pt x="263613" y="913752"/>
                  </a:lnTo>
                  <a:lnTo>
                    <a:pt x="263613" y="951852"/>
                  </a:lnTo>
                  <a:lnTo>
                    <a:pt x="339813" y="913752"/>
                  </a:lnTo>
                  <a:lnTo>
                    <a:pt x="377913" y="89470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25176" y="5591981"/>
              <a:ext cx="495934" cy="170180"/>
            </a:xfrm>
            <a:custGeom>
              <a:avLst/>
              <a:gdLst/>
              <a:ahLst/>
              <a:cxnLst/>
              <a:rect l="l" t="t" r="r" b="b"/>
              <a:pathLst>
                <a:path w="495934" h="170179">
                  <a:moveTo>
                    <a:pt x="466977" y="0"/>
                  </a:moveTo>
                  <a:lnTo>
                    <a:pt x="28341" y="0"/>
                  </a:lnTo>
                  <a:lnTo>
                    <a:pt x="17309" y="2227"/>
                  </a:lnTo>
                  <a:lnTo>
                    <a:pt x="8300" y="8300"/>
                  </a:lnTo>
                  <a:lnTo>
                    <a:pt x="2227" y="17309"/>
                  </a:lnTo>
                  <a:lnTo>
                    <a:pt x="0" y="28341"/>
                  </a:lnTo>
                  <a:lnTo>
                    <a:pt x="0" y="141702"/>
                  </a:lnTo>
                  <a:lnTo>
                    <a:pt x="2227" y="152734"/>
                  </a:lnTo>
                  <a:lnTo>
                    <a:pt x="8300" y="161743"/>
                  </a:lnTo>
                  <a:lnTo>
                    <a:pt x="17309" y="167816"/>
                  </a:lnTo>
                  <a:lnTo>
                    <a:pt x="28341" y="170043"/>
                  </a:lnTo>
                  <a:lnTo>
                    <a:pt x="466977" y="170043"/>
                  </a:lnTo>
                  <a:lnTo>
                    <a:pt x="478009" y="167816"/>
                  </a:lnTo>
                  <a:lnTo>
                    <a:pt x="487018" y="161743"/>
                  </a:lnTo>
                  <a:lnTo>
                    <a:pt x="493091" y="152734"/>
                  </a:lnTo>
                  <a:lnTo>
                    <a:pt x="495318" y="141702"/>
                  </a:lnTo>
                  <a:lnTo>
                    <a:pt x="495318" y="28341"/>
                  </a:lnTo>
                  <a:lnTo>
                    <a:pt x="493091" y="17309"/>
                  </a:lnTo>
                  <a:lnTo>
                    <a:pt x="487018" y="8300"/>
                  </a:lnTo>
                  <a:lnTo>
                    <a:pt x="478009" y="2227"/>
                  </a:lnTo>
                  <a:lnTo>
                    <a:pt x="4669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25176" y="5591981"/>
              <a:ext cx="495934" cy="170180"/>
            </a:xfrm>
            <a:custGeom>
              <a:avLst/>
              <a:gdLst/>
              <a:ahLst/>
              <a:cxnLst/>
              <a:rect l="l" t="t" r="r" b="b"/>
              <a:pathLst>
                <a:path w="495934" h="170179">
                  <a:moveTo>
                    <a:pt x="0" y="28341"/>
                  </a:moveTo>
                  <a:lnTo>
                    <a:pt x="2227" y="17309"/>
                  </a:lnTo>
                  <a:lnTo>
                    <a:pt x="8300" y="8300"/>
                  </a:lnTo>
                  <a:lnTo>
                    <a:pt x="17309" y="2227"/>
                  </a:lnTo>
                  <a:lnTo>
                    <a:pt x="28341" y="0"/>
                  </a:lnTo>
                  <a:lnTo>
                    <a:pt x="466977" y="0"/>
                  </a:lnTo>
                  <a:lnTo>
                    <a:pt x="478009" y="2227"/>
                  </a:lnTo>
                  <a:lnTo>
                    <a:pt x="487018" y="8300"/>
                  </a:lnTo>
                  <a:lnTo>
                    <a:pt x="493091" y="17309"/>
                  </a:lnTo>
                  <a:lnTo>
                    <a:pt x="495319" y="28341"/>
                  </a:lnTo>
                  <a:lnTo>
                    <a:pt x="495319" y="141702"/>
                  </a:lnTo>
                  <a:lnTo>
                    <a:pt x="493091" y="152734"/>
                  </a:lnTo>
                  <a:lnTo>
                    <a:pt x="487018" y="161743"/>
                  </a:lnTo>
                  <a:lnTo>
                    <a:pt x="478009" y="167816"/>
                  </a:lnTo>
                  <a:lnTo>
                    <a:pt x="466977" y="170044"/>
                  </a:lnTo>
                  <a:lnTo>
                    <a:pt x="28341" y="170044"/>
                  </a:lnTo>
                  <a:lnTo>
                    <a:pt x="17309" y="167816"/>
                  </a:lnTo>
                  <a:lnTo>
                    <a:pt x="8300" y="161743"/>
                  </a:lnTo>
                  <a:lnTo>
                    <a:pt x="2227" y="152734"/>
                  </a:lnTo>
                  <a:lnTo>
                    <a:pt x="0" y="141702"/>
                  </a:lnTo>
                  <a:lnTo>
                    <a:pt x="0" y="2834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03396" y="5091303"/>
            <a:ext cx="252889" cy="557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450" baseline="13888" dirty="0">
                <a:latin typeface="Cambria Math"/>
                <a:cs typeface="Cambria Math"/>
              </a:rPr>
              <a:t>𝑓</a:t>
            </a:r>
            <a:r>
              <a:rPr sz="225" dirty="0">
                <a:latin typeface="Cambria Math"/>
                <a:cs typeface="Cambria Math"/>
              </a:rPr>
              <a:t>!</a:t>
            </a:r>
            <a:r>
              <a:rPr sz="225" spc="38" dirty="0">
                <a:latin typeface="Cambria Math"/>
                <a:cs typeface="Cambria Math"/>
              </a:rPr>
              <a:t> </a:t>
            </a:r>
            <a:r>
              <a:rPr sz="450" spc="67" baseline="13888" dirty="0">
                <a:latin typeface="Calibri"/>
                <a:cs typeface="Calibri"/>
              </a:rPr>
              <a:t>=</a:t>
            </a:r>
            <a:r>
              <a:rPr sz="450" spc="11" baseline="13888" dirty="0">
                <a:latin typeface="Calibri"/>
                <a:cs typeface="Calibri"/>
              </a:rPr>
              <a:t> </a:t>
            </a:r>
            <a:r>
              <a:rPr sz="450" spc="-11" baseline="13888" dirty="0">
                <a:latin typeface="Calibri"/>
                <a:cs typeface="Calibri"/>
              </a:rPr>
              <a:t>FCN</a:t>
            </a:r>
            <a:r>
              <a:rPr sz="450" spc="-11" baseline="13888" dirty="0">
                <a:latin typeface="Cambria Math"/>
                <a:cs typeface="Cambria Math"/>
              </a:rPr>
              <a:t>(𝐼)</a:t>
            </a:r>
            <a:endParaRPr sz="450" baseline="13888">
              <a:latin typeface="Cambria Math"/>
              <a:cs typeface="Cambria Math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03643" y="5010805"/>
            <a:ext cx="1804988" cy="800576"/>
            <a:chOff x="404857" y="5538072"/>
            <a:chExt cx="2406650" cy="1067435"/>
          </a:xfrm>
        </p:grpSpPr>
        <p:sp>
          <p:nvSpPr>
            <p:cNvPr id="44" name="object 44"/>
            <p:cNvSpPr/>
            <p:nvPr/>
          </p:nvSpPr>
          <p:spPr>
            <a:xfrm>
              <a:off x="1351940" y="5657227"/>
              <a:ext cx="1285875" cy="887730"/>
            </a:xfrm>
            <a:custGeom>
              <a:avLst/>
              <a:gdLst/>
              <a:ahLst/>
              <a:cxnLst/>
              <a:rect l="l" t="t" r="r" b="b"/>
              <a:pathLst>
                <a:path w="1285875" h="887729">
                  <a:moveTo>
                    <a:pt x="215061" y="638810"/>
                  </a:moveTo>
                  <a:lnTo>
                    <a:pt x="205536" y="619760"/>
                  </a:lnTo>
                  <a:lnTo>
                    <a:pt x="157911" y="524510"/>
                  </a:lnTo>
                  <a:lnTo>
                    <a:pt x="100761" y="638810"/>
                  </a:lnTo>
                  <a:lnTo>
                    <a:pt x="138861" y="638810"/>
                  </a:lnTo>
                  <a:lnTo>
                    <a:pt x="138861" y="849058"/>
                  </a:lnTo>
                  <a:lnTo>
                    <a:pt x="0" y="849058"/>
                  </a:lnTo>
                  <a:lnTo>
                    <a:pt x="0" y="887158"/>
                  </a:lnTo>
                  <a:lnTo>
                    <a:pt x="176961" y="887158"/>
                  </a:lnTo>
                  <a:lnTo>
                    <a:pt x="176961" y="868108"/>
                  </a:lnTo>
                  <a:lnTo>
                    <a:pt x="176961" y="849058"/>
                  </a:lnTo>
                  <a:lnTo>
                    <a:pt x="176961" y="638810"/>
                  </a:lnTo>
                  <a:lnTo>
                    <a:pt x="215061" y="638810"/>
                  </a:lnTo>
                  <a:close/>
                </a:path>
                <a:path w="1285875" h="887729">
                  <a:moveTo>
                    <a:pt x="215061" y="217208"/>
                  </a:moveTo>
                  <a:lnTo>
                    <a:pt x="176961" y="217208"/>
                  </a:lnTo>
                  <a:lnTo>
                    <a:pt x="176961" y="38100"/>
                  </a:lnTo>
                  <a:lnTo>
                    <a:pt x="176961" y="19050"/>
                  </a:lnTo>
                  <a:lnTo>
                    <a:pt x="176961" y="0"/>
                  </a:lnTo>
                  <a:lnTo>
                    <a:pt x="54787" y="0"/>
                  </a:lnTo>
                  <a:lnTo>
                    <a:pt x="54787" y="38100"/>
                  </a:lnTo>
                  <a:lnTo>
                    <a:pt x="138861" y="38100"/>
                  </a:lnTo>
                  <a:lnTo>
                    <a:pt x="138861" y="217208"/>
                  </a:lnTo>
                  <a:lnTo>
                    <a:pt x="100761" y="217208"/>
                  </a:lnTo>
                  <a:lnTo>
                    <a:pt x="157911" y="331508"/>
                  </a:lnTo>
                  <a:lnTo>
                    <a:pt x="205536" y="236258"/>
                  </a:lnTo>
                  <a:lnTo>
                    <a:pt x="215061" y="217208"/>
                  </a:lnTo>
                  <a:close/>
                </a:path>
                <a:path w="1285875" h="887729">
                  <a:moveTo>
                    <a:pt x="492391" y="426364"/>
                  </a:moveTo>
                  <a:lnTo>
                    <a:pt x="377278" y="370865"/>
                  </a:lnTo>
                  <a:lnTo>
                    <a:pt x="378929" y="485165"/>
                  </a:lnTo>
                  <a:lnTo>
                    <a:pt x="492391" y="426364"/>
                  </a:lnTo>
                  <a:close/>
                </a:path>
                <a:path w="1285875" h="887729">
                  <a:moveTo>
                    <a:pt x="834720" y="211289"/>
                  </a:moveTo>
                  <a:lnTo>
                    <a:pt x="830973" y="165176"/>
                  </a:lnTo>
                  <a:lnTo>
                    <a:pt x="824369" y="83921"/>
                  </a:lnTo>
                  <a:lnTo>
                    <a:pt x="728687" y="168630"/>
                  </a:lnTo>
                  <a:lnTo>
                    <a:pt x="764032" y="182854"/>
                  </a:lnTo>
                  <a:lnTo>
                    <a:pt x="668909" y="419252"/>
                  </a:lnTo>
                  <a:lnTo>
                    <a:pt x="704253" y="433476"/>
                  </a:lnTo>
                  <a:lnTo>
                    <a:pt x="799376" y="197078"/>
                  </a:lnTo>
                  <a:lnTo>
                    <a:pt x="834720" y="211289"/>
                  </a:lnTo>
                  <a:close/>
                </a:path>
                <a:path w="1285875" h="887729">
                  <a:moveTo>
                    <a:pt x="1285633" y="84239"/>
                  </a:moveTo>
                  <a:lnTo>
                    <a:pt x="1171498" y="26758"/>
                  </a:lnTo>
                  <a:lnTo>
                    <a:pt x="1171168" y="141058"/>
                  </a:lnTo>
                  <a:lnTo>
                    <a:pt x="1285633" y="8423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2980" y="5538072"/>
              <a:ext cx="138430" cy="39608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11207" y="6428807"/>
              <a:ext cx="332105" cy="170180"/>
            </a:xfrm>
            <a:custGeom>
              <a:avLst/>
              <a:gdLst/>
              <a:ahLst/>
              <a:cxnLst/>
              <a:rect l="l" t="t" r="r" b="b"/>
              <a:pathLst>
                <a:path w="332105" h="170179">
                  <a:moveTo>
                    <a:pt x="303576" y="0"/>
                  </a:moveTo>
                  <a:lnTo>
                    <a:pt x="28341" y="0"/>
                  </a:lnTo>
                  <a:lnTo>
                    <a:pt x="17309" y="2227"/>
                  </a:lnTo>
                  <a:lnTo>
                    <a:pt x="8300" y="8300"/>
                  </a:lnTo>
                  <a:lnTo>
                    <a:pt x="2227" y="17309"/>
                  </a:lnTo>
                  <a:lnTo>
                    <a:pt x="0" y="28341"/>
                  </a:lnTo>
                  <a:lnTo>
                    <a:pt x="0" y="141702"/>
                  </a:lnTo>
                  <a:lnTo>
                    <a:pt x="2227" y="152734"/>
                  </a:lnTo>
                  <a:lnTo>
                    <a:pt x="8300" y="161743"/>
                  </a:lnTo>
                  <a:lnTo>
                    <a:pt x="17309" y="167816"/>
                  </a:lnTo>
                  <a:lnTo>
                    <a:pt x="28341" y="170043"/>
                  </a:lnTo>
                  <a:lnTo>
                    <a:pt x="303576" y="170043"/>
                  </a:lnTo>
                  <a:lnTo>
                    <a:pt x="314608" y="167816"/>
                  </a:lnTo>
                  <a:lnTo>
                    <a:pt x="323617" y="161743"/>
                  </a:lnTo>
                  <a:lnTo>
                    <a:pt x="329690" y="152734"/>
                  </a:lnTo>
                  <a:lnTo>
                    <a:pt x="331918" y="141702"/>
                  </a:lnTo>
                  <a:lnTo>
                    <a:pt x="331918" y="28341"/>
                  </a:lnTo>
                  <a:lnTo>
                    <a:pt x="329690" y="17309"/>
                  </a:lnTo>
                  <a:lnTo>
                    <a:pt x="323617" y="8300"/>
                  </a:lnTo>
                  <a:lnTo>
                    <a:pt x="314608" y="2227"/>
                  </a:lnTo>
                  <a:lnTo>
                    <a:pt x="303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11207" y="6428807"/>
              <a:ext cx="332105" cy="170180"/>
            </a:xfrm>
            <a:custGeom>
              <a:avLst/>
              <a:gdLst/>
              <a:ahLst/>
              <a:cxnLst/>
              <a:rect l="l" t="t" r="r" b="b"/>
              <a:pathLst>
                <a:path w="332105" h="170179">
                  <a:moveTo>
                    <a:pt x="0" y="28341"/>
                  </a:moveTo>
                  <a:lnTo>
                    <a:pt x="2227" y="17309"/>
                  </a:lnTo>
                  <a:lnTo>
                    <a:pt x="8300" y="8300"/>
                  </a:lnTo>
                  <a:lnTo>
                    <a:pt x="17309" y="2227"/>
                  </a:lnTo>
                  <a:lnTo>
                    <a:pt x="28341" y="0"/>
                  </a:lnTo>
                  <a:lnTo>
                    <a:pt x="303576" y="0"/>
                  </a:lnTo>
                  <a:lnTo>
                    <a:pt x="314608" y="2227"/>
                  </a:lnTo>
                  <a:lnTo>
                    <a:pt x="323617" y="8300"/>
                  </a:lnTo>
                  <a:lnTo>
                    <a:pt x="329690" y="17309"/>
                  </a:lnTo>
                  <a:lnTo>
                    <a:pt x="331918" y="28341"/>
                  </a:lnTo>
                  <a:lnTo>
                    <a:pt x="331918" y="141702"/>
                  </a:lnTo>
                  <a:lnTo>
                    <a:pt x="329690" y="152734"/>
                  </a:lnTo>
                  <a:lnTo>
                    <a:pt x="323617" y="161743"/>
                  </a:lnTo>
                  <a:lnTo>
                    <a:pt x="314608" y="167816"/>
                  </a:lnTo>
                  <a:lnTo>
                    <a:pt x="303576" y="170044"/>
                  </a:lnTo>
                  <a:lnTo>
                    <a:pt x="28341" y="170044"/>
                  </a:lnTo>
                  <a:lnTo>
                    <a:pt x="17309" y="167816"/>
                  </a:lnTo>
                  <a:lnTo>
                    <a:pt x="8300" y="161743"/>
                  </a:lnTo>
                  <a:lnTo>
                    <a:pt x="2227" y="152734"/>
                  </a:lnTo>
                  <a:lnTo>
                    <a:pt x="0" y="141702"/>
                  </a:lnTo>
                  <a:lnTo>
                    <a:pt x="0" y="2834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11909" y="5399532"/>
            <a:ext cx="51435" cy="673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75" spc="-19" dirty="0">
                <a:latin typeface="Cambria Math"/>
                <a:cs typeface="Cambria Math"/>
              </a:rPr>
              <a:t>𝐼:</a:t>
            </a:r>
            <a:endParaRPr sz="375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0843" y="5678805"/>
            <a:ext cx="144304" cy="123912"/>
          </a:xfrm>
          <a:prstGeom prst="rect">
            <a:avLst/>
          </a:prstGeom>
        </p:spPr>
        <p:txBody>
          <a:bodyPr vert="horz" wrap="square" lIns="0" tIns="18574" rIns="0" bIns="0" rtlCol="0">
            <a:spAutoFit/>
          </a:bodyPr>
          <a:lstStyle/>
          <a:p>
            <a:pPr>
              <a:spcBef>
                <a:spcPts val="146"/>
              </a:spcBef>
            </a:pPr>
            <a:r>
              <a:rPr sz="300" spc="-15" dirty="0">
                <a:latin typeface="Calibri"/>
                <a:cs typeface="Calibri"/>
              </a:rPr>
              <a:t>RPN(</a:t>
            </a:r>
            <a:endParaRPr sz="300">
              <a:latin typeface="Calibri"/>
              <a:cs typeface="Calibri"/>
            </a:endParaRPr>
          </a:p>
          <a:p>
            <a:pPr>
              <a:spcBef>
                <a:spcPts val="71"/>
              </a:spcBef>
            </a:pPr>
            <a:r>
              <a:rPr sz="450" spc="-28" baseline="6944" dirty="0">
                <a:latin typeface="Cambria Math"/>
                <a:cs typeface="Cambria Math"/>
              </a:rPr>
              <a:t>𝑓</a:t>
            </a:r>
            <a:r>
              <a:rPr sz="225" spc="-19" dirty="0">
                <a:latin typeface="Cambria Math"/>
                <a:cs typeface="Cambria Math"/>
              </a:rPr>
              <a:t>!</a:t>
            </a:r>
            <a:r>
              <a:rPr sz="450" spc="-28" baseline="6944" dirty="0">
                <a:latin typeface="Cambria Math"/>
                <a:cs typeface="Cambria Math"/>
              </a:rPr>
              <a:t>)</a:t>
            </a:r>
            <a:endParaRPr sz="450" baseline="6944">
              <a:latin typeface="Cambria Math"/>
              <a:cs typeface="Cambria Math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2132" y="5344030"/>
            <a:ext cx="340994" cy="154305"/>
            <a:chOff x="1282842" y="5982373"/>
            <a:chExt cx="454659" cy="205740"/>
          </a:xfrm>
        </p:grpSpPr>
        <p:sp>
          <p:nvSpPr>
            <p:cNvPr id="51" name="object 51"/>
            <p:cNvSpPr/>
            <p:nvPr/>
          </p:nvSpPr>
          <p:spPr>
            <a:xfrm>
              <a:off x="1289192" y="5988723"/>
              <a:ext cx="441959" cy="193040"/>
            </a:xfrm>
            <a:custGeom>
              <a:avLst/>
              <a:gdLst/>
              <a:ahLst/>
              <a:cxnLst/>
              <a:rect l="l" t="t" r="r" b="b"/>
              <a:pathLst>
                <a:path w="441960" h="193039">
                  <a:moveTo>
                    <a:pt x="409172" y="0"/>
                  </a:moveTo>
                  <a:lnTo>
                    <a:pt x="32169" y="0"/>
                  </a:lnTo>
                  <a:lnTo>
                    <a:pt x="19647" y="2528"/>
                  </a:lnTo>
                  <a:lnTo>
                    <a:pt x="9421" y="9422"/>
                  </a:lnTo>
                  <a:lnTo>
                    <a:pt x="2527" y="19647"/>
                  </a:lnTo>
                  <a:lnTo>
                    <a:pt x="0" y="32169"/>
                  </a:lnTo>
                  <a:lnTo>
                    <a:pt x="0" y="160842"/>
                  </a:lnTo>
                  <a:lnTo>
                    <a:pt x="2527" y="173364"/>
                  </a:lnTo>
                  <a:lnTo>
                    <a:pt x="9421" y="183589"/>
                  </a:lnTo>
                  <a:lnTo>
                    <a:pt x="19647" y="190483"/>
                  </a:lnTo>
                  <a:lnTo>
                    <a:pt x="32169" y="193011"/>
                  </a:lnTo>
                  <a:lnTo>
                    <a:pt x="409172" y="193011"/>
                  </a:lnTo>
                  <a:lnTo>
                    <a:pt x="421694" y="190483"/>
                  </a:lnTo>
                  <a:lnTo>
                    <a:pt x="431919" y="183589"/>
                  </a:lnTo>
                  <a:lnTo>
                    <a:pt x="438813" y="173364"/>
                  </a:lnTo>
                  <a:lnTo>
                    <a:pt x="441341" y="160842"/>
                  </a:lnTo>
                  <a:lnTo>
                    <a:pt x="441341" y="32169"/>
                  </a:lnTo>
                  <a:lnTo>
                    <a:pt x="438813" y="19647"/>
                  </a:lnTo>
                  <a:lnTo>
                    <a:pt x="431919" y="9422"/>
                  </a:lnTo>
                  <a:lnTo>
                    <a:pt x="421694" y="2528"/>
                  </a:lnTo>
                  <a:lnTo>
                    <a:pt x="409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289192" y="5988723"/>
              <a:ext cx="441959" cy="193040"/>
            </a:xfrm>
            <a:custGeom>
              <a:avLst/>
              <a:gdLst/>
              <a:ahLst/>
              <a:cxnLst/>
              <a:rect l="l" t="t" r="r" b="b"/>
              <a:pathLst>
                <a:path w="441960" h="193039">
                  <a:moveTo>
                    <a:pt x="0" y="32169"/>
                  </a:moveTo>
                  <a:lnTo>
                    <a:pt x="2528" y="19647"/>
                  </a:lnTo>
                  <a:lnTo>
                    <a:pt x="9422" y="9422"/>
                  </a:lnTo>
                  <a:lnTo>
                    <a:pt x="19647" y="2528"/>
                  </a:lnTo>
                  <a:lnTo>
                    <a:pt x="32169" y="0"/>
                  </a:lnTo>
                  <a:lnTo>
                    <a:pt x="409172" y="0"/>
                  </a:lnTo>
                  <a:lnTo>
                    <a:pt x="421694" y="2528"/>
                  </a:lnTo>
                  <a:lnTo>
                    <a:pt x="431919" y="9422"/>
                  </a:lnTo>
                  <a:lnTo>
                    <a:pt x="438813" y="19647"/>
                  </a:lnTo>
                  <a:lnTo>
                    <a:pt x="441342" y="32169"/>
                  </a:lnTo>
                  <a:lnTo>
                    <a:pt x="441342" y="160842"/>
                  </a:lnTo>
                  <a:lnTo>
                    <a:pt x="438813" y="173364"/>
                  </a:lnTo>
                  <a:lnTo>
                    <a:pt x="431919" y="183589"/>
                  </a:lnTo>
                  <a:lnTo>
                    <a:pt x="421694" y="190483"/>
                  </a:lnTo>
                  <a:lnTo>
                    <a:pt x="409172" y="193012"/>
                  </a:lnTo>
                  <a:lnTo>
                    <a:pt x="32169" y="193012"/>
                  </a:lnTo>
                  <a:lnTo>
                    <a:pt x="19647" y="190483"/>
                  </a:lnTo>
                  <a:lnTo>
                    <a:pt x="9422" y="183589"/>
                  </a:lnTo>
                  <a:lnTo>
                    <a:pt x="2528" y="173364"/>
                  </a:lnTo>
                  <a:lnTo>
                    <a:pt x="0" y="160842"/>
                  </a:lnTo>
                  <a:lnTo>
                    <a:pt x="0" y="321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052030" y="5388484"/>
            <a:ext cx="160496" cy="557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" spc="-8" dirty="0">
                <a:latin typeface="Calibri"/>
                <a:cs typeface="Calibri"/>
              </a:rPr>
              <a:t>RoIAlign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627477" y="5470307"/>
            <a:ext cx="274796" cy="154305"/>
            <a:chOff x="2169968" y="6150742"/>
            <a:chExt cx="366395" cy="205740"/>
          </a:xfrm>
        </p:grpSpPr>
        <p:sp>
          <p:nvSpPr>
            <p:cNvPr id="55" name="object 55"/>
            <p:cNvSpPr/>
            <p:nvPr/>
          </p:nvSpPr>
          <p:spPr>
            <a:xfrm>
              <a:off x="2176318" y="6157092"/>
              <a:ext cx="353695" cy="193040"/>
            </a:xfrm>
            <a:custGeom>
              <a:avLst/>
              <a:gdLst/>
              <a:ahLst/>
              <a:cxnLst/>
              <a:rect l="l" t="t" r="r" b="b"/>
              <a:pathLst>
                <a:path w="353694" h="193039">
                  <a:moveTo>
                    <a:pt x="321332" y="0"/>
                  </a:moveTo>
                  <a:lnTo>
                    <a:pt x="32169" y="0"/>
                  </a:lnTo>
                  <a:lnTo>
                    <a:pt x="19647" y="2528"/>
                  </a:lnTo>
                  <a:lnTo>
                    <a:pt x="9422" y="9422"/>
                  </a:lnTo>
                  <a:lnTo>
                    <a:pt x="2528" y="19647"/>
                  </a:lnTo>
                  <a:lnTo>
                    <a:pt x="0" y="32169"/>
                  </a:lnTo>
                  <a:lnTo>
                    <a:pt x="0" y="160842"/>
                  </a:lnTo>
                  <a:lnTo>
                    <a:pt x="2528" y="173364"/>
                  </a:lnTo>
                  <a:lnTo>
                    <a:pt x="9422" y="183589"/>
                  </a:lnTo>
                  <a:lnTo>
                    <a:pt x="19647" y="190483"/>
                  </a:lnTo>
                  <a:lnTo>
                    <a:pt x="32169" y="193011"/>
                  </a:lnTo>
                  <a:lnTo>
                    <a:pt x="321332" y="193011"/>
                  </a:lnTo>
                  <a:lnTo>
                    <a:pt x="333854" y="190483"/>
                  </a:lnTo>
                  <a:lnTo>
                    <a:pt x="344079" y="183589"/>
                  </a:lnTo>
                  <a:lnTo>
                    <a:pt x="350973" y="173364"/>
                  </a:lnTo>
                  <a:lnTo>
                    <a:pt x="353501" y="160842"/>
                  </a:lnTo>
                  <a:lnTo>
                    <a:pt x="353501" y="32169"/>
                  </a:lnTo>
                  <a:lnTo>
                    <a:pt x="350973" y="19647"/>
                  </a:lnTo>
                  <a:lnTo>
                    <a:pt x="344079" y="9422"/>
                  </a:lnTo>
                  <a:lnTo>
                    <a:pt x="333854" y="2528"/>
                  </a:lnTo>
                  <a:lnTo>
                    <a:pt x="321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176318" y="6157092"/>
              <a:ext cx="353695" cy="193040"/>
            </a:xfrm>
            <a:custGeom>
              <a:avLst/>
              <a:gdLst/>
              <a:ahLst/>
              <a:cxnLst/>
              <a:rect l="l" t="t" r="r" b="b"/>
              <a:pathLst>
                <a:path w="353694" h="193039">
                  <a:moveTo>
                    <a:pt x="0" y="32169"/>
                  </a:moveTo>
                  <a:lnTo>
                    <a:pt x="2528" y="19647"/>
                  </a:lnTo>
                  <a:lnTo>
                    <a:pt x="9422" y="9422"/>
                  </a:lnTo>
                  <a:lnTo>
                    <a:pt x="19647" y="2528"/>
                  </a:lnTo>
                  <a:lnTo>
                    <a:pt x="32169" y="0"/>
                  </a:lnTo>
                  <a:lnTo>
                    <a:pt x="321332" y="0"/>
                  </a:lnTo>
                  <a:lnTo>
                    <a:pt x="333854" y="2528"/>
                  </a:lnTo>
                  <a:lnTo>
                    <a:pt x="344079" y="9422"/>
                  </a:lnTo>
                  <a:lnTo>
                    <a:pt x="350973" y="19647"/>
                  </a:lnTo>
                  <a:lnTo>
                    <a:pt x="353502" y="32169"/>
                  </a:lnTo>
                  <a:lnTo>
                    <a:pt x="353502" y="160842"/>
                  </a:lnTo>
                  <a:lnTo>
                    <a:pt x="350973" y="173364"/>
                  </a:lnTo>
                  <a:lnTo>
                    <a:pt x="344079" y="183589"/>
                  </a:lnTo>
                  <a:lnTo>
                    <a:pt x="333854" y="190483"/>
                  </a:lnTo>
                  <a:lnTo>
                    <a:pt x="321332" y="193012"/>
                  </a:lnTo>
                  <a:lnTo>
                    <a:pt x="32169" y="193012"/>
                  </a:lnTo>
                  <a:lnTo>
                    <a:pt x="19647" y="190483"/>
                  </a:lnTo>
                  <a:lnTo>
                    <a:pt x="9422" y="183589"/>
                  </a:lnTo>
                  <a:lnTo>
                    <a:pt x="2528" y="173364"/>
                  </a:lnTo>
                  <a:lnTo>
                    <a:pt x="0" y="160842"/>
                  </a:lnTo>
                  <a:lnTo>
                    <a:pt x="0" y="3216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708843" y="5491352"/>
            <a:ext cx="111919" cy="10217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19050" marR="3810" indent="-9525">
              <a:lnSpc>
                <a:spcPct val="105000"/>
              </a:lnSpc>
              <a:spcBef>
                <a:spcPts val="56"/>
              </a:spcBef>
            </a:pPr>
            <a:r>
              <a:rPr sz="300" spc="-15" dirty="0">
                <a:latin typeface="Calibri"/>
                <a:cs typeface="Calibri"/>
              </a:rPr>
              <a:t>Mask</a:t>
            </a:r>
            <a:r>
              <a:rPr sz="300" spc="375" dirty="0">
                <a:latin typeface="Calibri"/>
                <a:cs typeface="Calibri"/>
              </a:rPr>
              <a:t> </a:t>
            </a:r>
            <a:r>
              <a:rPr sz="300" spc="-19" dirty="0">
                <a:latin typeface="Calibri"/>
                <a:cs typeface="Calibri"/>
              </a:rPr>
              <a:t>FCN</a:t>
            </a:r>
            <a:endParaRPr sz="3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517797" y="5410945"/>
            <a:ext cx="642461" cy="238601"/>
            <a:chOff x="2023728" y="6071592"/>
            <a:chExt cx="856615" cy="318135"/>
          </a:xfrm>
        </p:grpSpPr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3728" y="6071592"/>
              <a:ext cx="152589" cy="18200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496610" y="6196687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0" y="0"/>
                  </a:moveTo>
                  <a:lnTo>
                    <a:pt x="825" y="114296"/>
                  </a:lnTo>
                  <a:lnTo>
                    <a:pt x="114708" y="56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5639" y="6115070"/>
              <a:ext cx="274157" cy="2741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4" y="862012"/>
            <a:ext cx="9136856" cy="51387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276999"/>
            <a:ext cx="8839200" cy="563616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spc="38" dirty="0">
                <a:latin typeface="Trebuchet MS"/>
                <a:cs typeface="Trebuchet MS"/>
              </a:rPr>
              <a:t>Object</a:t>
            </a:r>
            <a:r>
              <a:rPr sz="3600" spc="-98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Detection</a:t>
            </a:r>
            <a:r>
              <a:rPr sz="3600" spc="-94" dirty="0">
                <a:latin typeface="Trebuchet MS"/>
                <a:cs typeface="Trebuchet MS"/>
              </a:rPr>
              <a:t> </a:t>
            </a:r>
            <a:r>
              <a:rPr sz="3600" spc="41" dirty="0">
                <a:latin typeface="Trebuchet MS"/>
                <a:cs typeface="Trebuchet MS"/>
              </a:rPr>
              <a:t>in</a:t>
            </a:r>
            <a:r>
              <a:rPr sz="3600" spc="-94" dirty="0">
                <a:latin typeface="Trebuchet MS"/>
                <a:cs typeface="Trebuchet MS"/>
              </a:rPr>
              <a:t> </a:t>
            </a:r>
            <a:r>
              <a:rPr sz="3600" spc="165" dirty="0">
                <a:latin typeface="Trebuchet MS"/>
                <a:cs typeface="Trebuchet MS"/>
              </a:rPr>
              <a:t>3D</a:t>
            </a:r>
            <a:r>
              <a:rPr sz="3600" spc="-101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Point</a:t>
            </a:r>
            <a:r>
              <a:rPr sz="3600" spc="-90" dirty="0">
                <a:latin typeface="Trebuchet MS"/>
                <a:cs typeface="Trebuchet MS"/>
              </a:rPr>
              <a:t> </a:t>
            </a:r>
            <a:r>
              <a:rPr sz="3600" spc="143" dirty="0">
                <a:latin typeface="Trebuchet MS"/>
                <a:cs typeface="Trebuchet MS"/>
              </a:rPr>
              <a:t>Clouds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44" y="5617859"/>
            <a:ext cx="9136856" cy="382905"/>
          </a:xfrm>
          <a:custGeom>
            <a:avLst/>
            <a:gdLst/>
            <a:ahLst/>
            <a:cxnLst/>
            <a:rect l="l" t="t" r="r" b="b"/>
            <a:pathLst>
              <a:path w="12182475" h="510540">
                <a:moveTo>
                  <a:pt x="0" y="0"/>
                </a:moveTo>
                <a:lnTo>
                  <a:pt x="12182475" y="0"/>
                </a:lnTo>
                <a:lnTo>
                  <a:pt x="12182475" y="510520"/>
                </a:lnTo>
                <a:lnTo>
                  <a:pt x="0" y="5105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6" name="object 6"/>
          <p:cNvSpPr txBox="1"/>
          <p:nvPr/>
        </p:nvSpPr>
        <p:spPr>
          <a:xfrm>
            <a:off x="201811" y="5633847"/>
            <a:ext cx="8754904" cy="32736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3493294" marR="3810" indent="-3483769">
              <a:lnSpc>
                <a:spcPct val="101400"/>
              </a:lnSpc>
              <a:spcBef>
                <a:spcPts val="56"/>
              </a:spcBef>
            </a:pP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M.</a:t>
            </a:r>
            <a:r>
              <a:rPr sz="10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chemeClr val="tx1"/>
                </a:solidFill>
                <a:latin typeface="Calibri"/>
                <a:cs typeface="Calibri"/>
              </a:rPr>
              <a:t>Engelcke,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68" dirty="0">
                <a:solidFill>
                  <a:schemeClr val="tx1"/>
                </a:solidFill>
                <a:latin typeface="Calibri"/>
                <a:cs typeface="Calibri"/>
              </a:rPr>
              <a:t>D.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Rao,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68" dirty="0">
                <a:solidFill>
                  <a:schemeClr val="tx1"/>
                </a:solidFill>
                <a:latin typeface="Calibri"/>
                <a:cs typeface="Calibri"/>
              </a:rPr>
              <a:t>D.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chemeClr val="tx1"/>
                </a:solidFill>
                <a:latin typeface="Calibri"/>
                <a:cs typeface="Calibri"/>
              </a:rPr>
              <a:t>Z.</a:t>
            </a:r>
            <a:r>
              <a:rPr sz="10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chemeClr val="tx1"/>
                </a:solidFill>
                <a:latin typeface="Calibri"/>
                <a:cs typeface="Calibri"/>
              </a:rPr>
              <a:t>Wang,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C.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60" dirty="0">
                <a:solidFill>
                  <a:schemeClr val="tx1"/>
                </a:solidFill>
                <a:latin typeface="Calibri"/>
                <a:cs typeface="Calibri"/>
              </a:rPr>
              <a:t>H.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Tong,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0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I.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Calibri"/>
                <a:cs typeface="Calibri"/>
              </a:rPr>
              <a:t>Posner.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Vote3Deep: Fast Object Detection</a:t>
            </a:r>
            <a:r>
              <a:rPr sz="1050" spc="-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in </a:t>
            </a:r>
            <a:r>
              <a:rPr sz="1050" spc="64" dirty="0">
                <a:solidFill>
                  <a:schemeClr val="tx1"/>
                </a:solidFill>
                <a:latin typeface="Trebuchet MS"/>
                <a:cs typeface="Trebuchet MS"/>
              </a:rPr>
              <a:t>3D</a:t>
            </a:r>
            <a:r>
              <a:rPr sz="1050" spc="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Point </a:t>
            </a:r>
            <a:r>
              <a:rPr sz="1050" spc="49" dirty="0">
                <a:solidFill>
                  <a:schemeClr val="tx1"/>
                </a:solidFill>
                <a:latin typeface="Trebuchet MS"/>
                <a:cs typeface="Trebuchet MS"/>
              </a:rPr>
              <a:t>Clouds</a:t>
            </a:r>
            <a:r>
              <a:rPr sz="1050" spc="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75" dirty="0">
                <a:solidFill>
                  <a:schemeClr val="tx1"/>
                </a:solidFill>
                <a:latin typeface="Trebuchet MS"/>
                <a:cs typeface="Trebuchet MS"/>
              </a:rPr>
              <a:t>Using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-8" dirty="0">
                <a:solidFill>
                  <a:schemeClr val="tx1"/>
                </a:solidFill>
                <a:latin typeface="Trebuchet MS"/>
                <a:cs typeface="Trebuchet MS"/>
              </a:rPr>
              <a:t>Efficient</a:t>
            </a:r>
            <a:r>
              <a:rPr sz="1050" spc="-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-8" dirty="0">
                <a:solidFill>
                  <a:schemeClr val="tx1"/>
                </a:solidFill>
                <a:latin typeface="Trebuchet MS"/>
                <a:cs typeface="Trebuchet MS"/>
              </a:rPr>
              <a:t>Convolutional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Neural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34" dirty="0">
                <a:solidFill>
                  <a:schemeClr val="tx1"/>
                </a:solidFill>
                <a:latin typeface="Trebuchet MS"/>
                <a:cs typeface="Trebuchet MS"/>
              </a:rPr>
              <a:t>Networks</a:t>
            </a:r>
            <a:r>
              <a:rPr sz="1050" spc="34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94" dirty="0">
                <a:solidFill>
                  <a:schemeClr val="tx1"/>
                </a:solidFill>
                <a:latin typeface="Calibri"/>
                <a:cs typeface="Calibri"/>
              </a:rPr>
              <a:t>ICRA</a:t>
            </a:r>
            <a:r>
              <a:rPr sz="1050" spc="127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chemeClr val="tx1"/>
                </a:solidFill>
                <a:latin typeface="Calibri"/>
                <a:cs typeface="Calibri"/>
              </a:rPr>
              <a:t>2017</a:t>
            </a:r>
            <a:endParaRPr sz="10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0" y="3218041"/>
            <a:ext cx="2149661" cy="23950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857251"/>
            <a:ext cx="913550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76200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124" dirty="0">
                <a:solidFill>
                  <a:schemeClr val="tx1"/>
                </a:solidFill>
              </a:rPr>
              <a:t>Human</a:t>
            </a:r>
            <a:r>
              <a:rPr spc="-135" dirty="0">
                <a:solidFill>
                  <a:schemeClr val="tx1"/>
                </a:solidFill>
              </a:rPr>
              <a:t> </a:t>
            </a:r>
            <a:r>
              <a:rPr spc="-64" dirty="0">
                <a:solidFill>
                  <a:schemeClr val="tx1"/>
                </a:solidFill>
              </a:rPr>
              <a:t>Pose</a:t>
            </a:r>
            <a:r>
              <a:rPr spc="-127" dirty="0">
                <a:solidFill>
                  <a:schemeClr val="tx1"/>
                </a:solidFill>
              </a:rPr>
              <a:t> </a:t>
            </a:r>
            <a:r>
              <a:rPr spc="56" dirty="0">
                <a:solidFill>
                  <a:schemeClr val="tx1"/>
                </a:solidFill>
              </a:rPr>
              <a:t>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0136" y="5560695"/>
            <a:ext cx="8508683" cy="4135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53" dirty="0">
                <a:latin typeface="Calibri"/>
                <a:cs typeface="Calibri"/>
              </a:rPr>
              <a:t>Z.</a:t>
            </a:r>
            <a:r>
              <a:rPr sz="1050" spc="83" dirty="0">
                <a:latin typeface="Calibri"/>
                <a:cs typeface="Calibri"/>
              </a:rPr>
              <a:t> </a:t>
            </a:r>
            <a:r>
              <a:rPr sz="1050" spc="60" dirty="0">
                <a:latin typeface="Calibri"/>
                <a:cs typeface="Calibri"/>
              </a:rPr>
              <a:t>Cao</a:t>
            </a:r>
            <a:r>
              <a:rPr sz="1050" spc="86" dirty="0">
                <a:latin typeface="Calibri"/>
                <a:cs typeface="Calibri"/>
              </a:rPr>
              <a:t> </a:t>
            </a:r>
            <a:r>
              <a:rPr sz="1050" spc="38" dirty="0">
                <a:latin typeface="Calibri"/>
                <a:cs typeface="Calibri"/>
              </a:rPr>
              <a:t>,T.</a:t>
            </a:r>
            <a:r>
              <a:rPr sz="1050" spc="86" dirty="0">
                <a:latin typeface="Calibri"/>
                <a:cs typeface="Calibri"/>
              </a:rPr>
              <a:t> </a:t>
            </a:r>
            <a:r>
              <a:rPr sz="1050" spc="49" dirty="0">
                <a:latin typeface="Calibri"/>
                <a:cs typeface="Calibri"/>
              </a:rPr>
              <a:t>Simon,</a:t>
            </a:r>
            <a:r>
              <a:rPr sz="1050" spc="83" dirty="0">
                <a:latin typeface="Calibri"/>
                <a:cs typeface="Calibri"/>
              </a:rPr>
              <a:t> </a:t>
            </a:r>
            <a:r>
              <a:rPr sz="1050" spc="60" dirty="0">
                <a:latin typeface="Calibri"/>
                <a:cs typeface="Calibri"/>
              </a:rPr>
              <a:t>S.–E.</a:t>
            </a:r>
            <a:r>
              <a:rPr sz="1050" spc="86" dirty="0">
                <a:latin typeface="Calibri"/>
                <a:cs typeface="Calibri"/>
              </a:rPr>
              <a:t> </a:t>
            </a:r>
            <a:r>
              <a:rPr sz="1050" spc="53" dirty="0">
                <a:latin typeface="Calibri"/>
                <a:cs typeface="Calibri"/>
              </a:rPr>
              <a:t>Wei</a:t>
            </a:r>
            <a:r>
              <a:rPr sz="1050" spc="9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and</a:t>
            </a:r>
            <a:r>
              <a:rPr sz="1050" spc="86" dirty="0">
                <a:latin typeface="Calibri"/>
                <a:cs typeface="Calibri"/>
              </a:rPr>
              <a:t> </a:t>
            </a:r>
            <a:r>
              <a:rPr sz="1050" spc="56" dirty="0">
                <a:latin typeface="Calibri"/>
                <a:cs typeface="Calibri"/>
              </a:rPr>
              <a:t>Yaser</a:t>
            </a:r>
            <a:r>
              <a:rPr sz="1050" spc="83" dirty="0">
                <a:latin typeface="Calibri"/>
                <a:cs typeface="Calibri"/>
              </a:rPr>
              <a:t> </a:t>
            </a:r>
            <a:r>
              <a:rPr sz="1050" spc="34" dirty="0">
                <a:latin typeface="Calibri"/>
                <a:cs typeface="Calibri"/>
              </a:rPr>
              <a:t>Sheikhr,</a:t>
            </a:r>
            <a:r>
              <a:rPr sz="1050" spc="86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"</a:t>
            </a:r>
            <a:r>
              <a:rPr sz="1050" dirty="0">
                <a:latin typeface="Trebuchet MS"/>
                <a:cs typeface="Trebuchet MS"/>
              </a:rPr>
              <a:t>Realtime</a:t>
            </a:r>
            <a:r>
              <a:rPr sz="1050" spc="8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Multi-</a:t>
            </a:r>
            <a:r>
              <a:rPr sz="1050" spc="45" dirty="0">
                <a:latin typeface="Trebuchet MS"/>
                <a:cs typeface="Trebuchet MS"/>
              </a:rPr>
              <a:t>Person</a:t>
            </a:r>
            <a:r>
              <a:rPr sz="1050" spc="4" dirty="0">
                <a:latin typeface="Trebuchet MS"/>
                <a:cs typeface="Trebuchet MS"/>
              </a:rPr>
              <a:t> </a:t>
            </a:r>
            <a:r>
              <a:rPr sz="1050" spc="64" dirty="0">
                <a:latin typeface="Trebuchet MS"/>
                <a:cs typeface="Trebuchet MS"/>
              </a:rPr>
              <a:t>2D</a:t>
            </a:r>
            <a:r>
              <a:rPr sz="1050" spc="11" dirty="0">
                <a:latin typeface="Trebuchet MS"/>
                <a:cs typeface="Trebuchet MS"/>
              </a:rPr>
              <a:t> </a:t>
            </a:r>
            <a:r>
              <a:rPr sz="1050" spc="53" dirty="0">
                <a:latin typeface="Trebuchet MS"/>
                <a:cs typeface="Trebuchet MS"/>
              </a:rPr>
              <a:t>Pose</a:t>
            </a:r>
            <a:r>
              <a:rPr sz="1050" spc="8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Estimation</a:t>
            </a:r>
            <a:r>
              <a:rPr sz="1050" spc="8" dirty="0">
                <a:latin typeface="Trebuchet MS"/>
                <a:cs typeface="Trebuchet MS"/>
              </a:rPr>
              <a:t> </a:t>
            </a:r>
            <a:r>
              <a:rPr sz="1050" spc="60" dirty="0">
                <a:latin typeface="Trebuchet MS"/>
                <a:cs typeface="Trebuchet MS"/>
              </a:rPr>
              <a:t>using</a:t>
            </a:r>
            <a:r>
              <a:rPr sz="1050" spc="4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Part</a:t>
            </a:r>
            <a:r>
              <a:rPr sz="1050" spc="8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Affinity</a:t>
            </a:r>
            <a:r>
              <a:rPr sz="1050" spc="8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Fields</a:t>
            </a:r>
            <a:r>
              <a:rPr sz="1050" dirty="0">
                <a:latin typeface="Calibri"/>
                <a:cs typeface="Calibri"/>
              </a:rPr>
              <a:t>",</a:t>
            </a:r>
            <a:r>
              <a:rPr sz="1050" spc="86" dirty="0">
                <a:latin typeface="Calibri"/>
                <a:cs typeface="Calibri"/>
              </a:rPr>
              <a:t> </a:t>
            </a:r>
            <a:r>
              <a:rPr sz="1050" spc="94" dirty="0">
                <a:latin typeface="Calibri"/>
                <a:cs typeface="Calibri"/>
              </a:rPr>
              <a:t>CVPR</a:t>
            </a:r>
            <a:r>
              <a:rPr sz="1050" spc="86" dirty="0">
                <a:latin typeface="Calibri"/>
                <a:cs typeface="Calibri"/>
              </a:rPr>
              <a:t> </a:t>
            </a:r>
            <a:r>
              <a:rPr sz="1050" spc="30" dirty="0">
                <a:latin typeface="Calibri"/>
                <a:cs typeface="Calibri"/>
              </a:rPr>
              <a:t>2017</a:t>
            </a:r>
            <a:endParaRPr sz="1050">
              <a:latin typeface="Calibri"/>
              <a:cs typeface="Calibri"/>
            </a:endParaRPr>
          </a:p>
          <a:p>
            <a:pPr marR="3810" algn="r">
              <a:spcBef>
                <a:spcPts val="907"/>
              </a:spcBef>
            </a:pPr>
            <a:r>
              <a:rPr sz="825" spc="-19" dirty="0">
                <a:latin typeface="Calibri"/>
                <a:cs typeface="Calibri"/>
              </a:rPr>
              <a:t>51</a:t>
            </a:r>
            <a:endParaRPr sz="82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1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80702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64" dirty="0">
                <a:solidFill>
                  <a:schemeClr val="tx1"/>
                </a:solidFill>
              </a:rPr>
              <a:t>Pose</a:t>
            </a:r>
            <a:r>
              <a:rPr spc="-169" dirty="0">
                <a:solidFill>
                  <a:schemeClr val="tx1"/>
                </a:solidFill>
              </a:rPr>
              <a:t> </a:t>
            </a:r>
            <a:r>
              <a:rPr spc="56" dirty="0">
                <a:solidFill>
                  <a:schemeClr val="tx1"/>
                </a:solidFill>
              </a:rPr>
              <a:t>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2266" y="5782438"/>
            <a:ext cx="654272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75" dirty="0">
                <a:solidFill>
                  <a:srgbClr val="FFFFFF"/>
                </a:solidFill>
                <a:latin typeface="Calibri"/>
                <a:cs typeface="Calibri"/>
              </a:rPr>
              <a:t>ZR.</a:t>
            </a:r>
            <a:r>
              <a:rPr sz="1050" spc="1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Alpguler,</a:t>
            </a:r>
            <a:r>
              <a:rPr sz="10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rgbClr val="FFFFFF"/>
                </a:solidFill>
                <a:latin typeface="Calibri"/>
                <a:cs typeface="Calibri"/>
              </a:rPr>
              <a:t>N.</a:t>
            </a:r>
            <a:r>
              <a:rPr sz="1050" spc="1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4" dirty="0">
                <a:solidFill>
                  <a:srgbClr val="FFFFFF"/>
                </a:solidFill>
                <a:latin typeface="Calibri"/>
                <a:cs typeface="Calibri"/>
              </a:rPr>
              <a:t>Neverova,</a:t>
            </a:r>
            <a:r>
              <a:rPr sz="10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I.</a:t>
            </a:r>
            <a:r>
              <a:rPr sz="1050" spc="10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rgbClr val="FFFFFF"/>
                </a:solidFill>
                <a:latin typeface="Calibri"/>
                <a:cs typeface="Calibri"/>
              </a:rPr>
              <a:t>Kokkinos.</a:t>
            </a:r>
            <a:r>
              <a:rPr sz="10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Trebuchet MS"/>
                <a:cs typeface="Trebuchet MS"/>
              </a:rPr>
              <a:t>DensePose:</a:t>
            </a:r>
            <a:r>
              <a:rPr sz="1050" spc="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53" dirty="0">
                <a:solidFill>
                  <a:srgbClr val="FFFFFF"/>
                </a:solidFill>
                <a:latin typeface="Trebuchet MS"/>
                <a:cs typeface="Trebuchet MS"/>
              </a:rPr>
              <a:t>Dense</a:t>
            </a:r>
            <a:r>
              <a:rPr sz="1050" spc="2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64" dirty="0">
                <a:solidFill>
                  <a:srgbClr val="FFFFFF"/>
                </a:solidFill>
                <a:latin typeface="Trebuchet MS"/>
                <a:cs typeface="Trebuchet MS"/>
              </a:rPr>
              <a:t>Human</a:t>
            </a:r>
            <a:r>
              <a:rPr sz="1050" spc="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53" dirty="0">
                <a:solidFill>
                  <a:srgbClr val="FFFFFF"/>
                </a:solidFill>
                <a:latin typeface="Trebuchet MS"/>
                <a:cs typeface="Trebuchet MS"/>
              </a:rPr>
              <a:t>Pose</a:t>
            </a:r>
            <a:r>
              <a:rPr sz="1050" spc="2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Estimation</a:t>
            </a:r>
            <a:r>
              <a:rPr sz="1050" spc="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50" spc="2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spc="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Trebuchet MS"/>
                <a:cs typeface="Trebuchet MS"/>
              </a:rPr>
              <a:t>Wild</a:t>
            </a:r>
            <a:r>
              <a:rPr sz="1050" spc="38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98" dirty="0">
                <a:solidFill>
                  <a:srgbClr val="FFFFFF"/>
                </a:solidFill>
                <a:latin typeface="Calibri"/>
                <a:cs typeface="Calibri"/>
              </a:rPr>
              <a:t>CVPR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88630" y="941784"/>
            <a:ext cx="2000250" cy="9096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156645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101" dirty="0">
                <a:solidFill>
                  <a:schemeClr val="tx1"/>
                </a:solidFill>
              </a:rPr>
              <a:t>Self-</a:t>
            </a:r>
            <a:r>
              <a:rPr spc="75" dirty="0">
                <a:solidFill>
                  <a:schemeClr val="tx1"/>
                </a:solidFill>
              </a:rPr>
              <a:t>Driving</a:t>
            </a:r>
            <a:r>
              <a:rPr spc="-75" dirty="0">
                <a:solidFill>
                  <a:schemeClr val="tx1"/>
                </a:solidFill>
              </a:rPr>
              <a:t> </a:t>
            </a:r>
            <a:r>
              <a:rPr spc="-8" dirty="0">
                <a:solidFill>
                  <a:schemeClr val="tx1"/>
                </a:solidFill>
              </a:rPr>
              <a:t>Vehicles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latin typeface="Calibri"/>
                <a:cs typeface="Calibri"/>
              </a:rPr>
              <a:t>75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6364" y="5784724"/>
            <a:ext cx="5754529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38" dirty="0">
                <a:solidFill>
                  <a:srgbClr val="FFFFFF"/>
                </a:solidFill>
                <a:latin typeface="Calibri"/>
                <a:cs typeface="Calibri"/>
              </a:rPr>
              <a:t>Mariusz</a:t>
            </a:r>
            <a:r>
              <a:rPr sz="1050" spc="1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Bojarski</a:t>
            </a:r>
            <a:r>
              <a:rPr sz="1050" spc="1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al.</a:t>
            </a: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sz="1050" spc="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50" spc="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56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sz="1050" spc="34" dirty="0">
                <a:solidFill>
                  <a:srgbClr val="FFFFFF"/>
                </a:solidFill>
                <a:latin typeface="Trebuchet MS"/>
                <a:cs typeface="Trebuchet MS"/>
              </a:rPr>
              <a:t> Learning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0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Self-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Driving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Cars</a:t>
            </a:r>
            <a:r>
              <a:rPr sz="1050" spc="4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NVidia</a:t>
            </a:r>
            <a:r>
              <a:rPr sz="1050" spc="1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4" dirty="0">
                <a:solidFill>
                  <a:srgbClr val="FFFFFF"/>
                </a:solidFill>
                <a:latin typeface="Calibri"/>
                <a:cs typeface="Calibri"/>
              </a:rPr>
              <a:t>Technical</a:t>
            </a:r>
            <a:r>
              <a:rPr sz="1050" spc="1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Report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5F1B8-CD5A-4568-B501-0CC69845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75064"/>
            <a:ext cx="8686800" cy="37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3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87" y="1394000"/>
            <a:ext cx="9039224" cy="3657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949" y="136472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86" dirty="0"/>
              <a:t>Image</a:t>
            </a:r>
            <a:r>
              <a:rPr spc="-83" dirty="0"/>
              <a:t> </a:t>
            </a:r>
            <a:r>
              <a:rPr spc="-8" dirty="0"/>
              <a:t>Synthesis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solidFill>
                  <a:schemeClr val="tx1"/>
                </a:solidFill>
                <a:latin typeface="Calibri"/>
                <a:cs typeface="Calibri"/>
              </a:rPr>
              <a:t>55</a:t>
            </a:r>
            <a:endParaRPr sz="825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588" y="5151500"/>
            <a:ext cx="8048149" cy="11285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Ian</a:t>
            </a:r>
            <a:r>
              <a:rPr sz="1050" spc="17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05" dirty="0">
                <a:solidFill>
                  <a:schemeClr val="tx1"/>
                </a:solidFill>
                <a:latin typeface="Calibri"/>
                <a:cs typeface="Calibri"/>
              </a:rPr>
              <a:t>J.</a:t>
            </a:r>
            <a:r>
              <a:rPr sz="10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Goodfellow</a:t>
            </a:r>
            <a:r>
              <a:rPr sz="1050" spc="18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0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al.,</a:t>
            </a:r>
            <a:r>
              <a:rPr sz="10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”</a:t>
            </a:r>
            <a:r>
              <a:rPr sz="10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Generative</a:t>
            </a:r>
            <a:r>
              <a:rPr sz="1050" spc="9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Adversarial</a:t>
            </a:r>
            <a:r>
              <a:rPr sz="1050" spc="10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Networks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",</a:t>
            </a:r>
            <a:r>
              <a:rPr sz="10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NIPS</a:t>
            </a:r>
            <a:r>
              <a:rPr sz="10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chemeClr val="tx1"/>
                </a:solidFill>
                <a:latin typeface="Calibri"/>
                <a:cs typeface="Calibri"/>
              </a:rPr>
              <a:t>2014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  <a:p>
            <a:pPr marL="9525" marR="3810">
              <a:lnSpc>
                <a:spcPct val="101400"/>
              </a:lnSpc>
            </a:pP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A.</a:t>
            </a:r>
            <a:r>
              <a:rPr sz="1050" spc="16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Radford</a:t>
            </a:r>
            <a:r>
              <a:rPr sz="1050" spc="172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050" spc="172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al.,</a:t>
            </a:r>
            <a:r>
              <a:rPr sz="1050" spc="17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”</a:t>
            </a:r>
            <a:r>
              <a:rPr sz="1050" spc="172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chemeClr val="tx1"/>
                </a:solidFill>
                <a:latin typeface="Trebuchet MS"/>
                <a:cs typeface="Trebuchet MS"/>
              </a:rPr>
              <a:t>Unsupervised</a:t>
            </a:r>
            <a:r>
              <a:rPr sz="1050" spc="9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Representation</a:t>
            </a:r>
            <a:r>
              <a:rPr sz="1050" spc="9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34" dirty="0">
                <a:solidFill>
                  <a:schemeClr val="tx1"/>
                </a:solidFill>
                <a:latin typeface="Trebuchet MS"/>
                <a:cs typeface="Trebuchet MS"/>
              </a:rPr>
              <a:t>Learning</a:t>
            </a:r>
            <a:r>
              <a:rPr sz="1050" spc="9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1050" spc="9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Deep</a:t>
            </a:r>
            <a:r>
              <a:rPr sz="1050" spc="9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Convolutional</a:t>
            </a:r>
            <a:r>
              <a:rPr sz="1050" spc="9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Generative</a:t>
            </a:r>
            <a:r>
              <a:rPr sz="1050" spc="9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Adversarial</a:t>
            </a:r>
            <a:r>
              <a:rPr sz="1050" spc="9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Networks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",</a:t>
            </a:r>
            <a:r>
              <a:rPr sz="1050" spc="16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NIPS</a:t>
            </a:r>
            <a:r>
              <a:rPr sz="1050" spc="172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chemeClr val="tx1"/>
                </a:solidFill>
                <a:latin typeface="Calibri"/>
                <a:cs typeface="Calibri"/>
              </a:rPr>
              <a:t>2015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M.-</a:t>
            </a:r>
            <a:r>
              <a:rPr sz="1050" spc="71" dirty="0">
                <a:solidFill>
                  <a:schemeClr val="tx1"/>
                </a:solidFill>
                <a:latin typeface="Calibri"/>
                <a:cs typeface="Calibri"/>
              </a:rPr>
              <a:t>Y.</a:t>
            </a:r>
            <a:r>
              <a:rPr sz="1050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Liu,</a:t>
            </a:r>
            <a:r>
              <a:rPr sz="1050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68" dirty="0">
                <a:solidFill>
                  <a:schemeClr val="tx1"/>
                </a:solidFill>
                <a:latin typeface="Calibri"/>
                <a:cs typeface="Calibri"/>
              </a:rPr>
              <a:t>O.</a:t>
            </a:r>
            <a:r>
              <a:rPr sz="1050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Tuzel,</a:t>
            </a:r>
            <a:r>
              <a:rPr sz="1050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”</a:t>
            </a:r>
            <a:r>
              <a:rPr sz="1050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chemeClr val="tx1"/>
                </a:solidFill>
                <a:latin typeface="Trebuchet MS"/>
                <a:cs typeface="Trebuchet MS"/>
              </a:rPr>
              <a:t>Coupled</a:t>
            </a:r>
            <a:r>
              <a:rPr sz="1050" spc="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Generative</a:t>
            </a:r>
            <a:r>
              <a:rPr sz="1050" spc="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Adversarial</a:t>
            </a:r>
            <a:r>
              <a:rPr sz="1050" spc="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Networks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",</a:t>
            </a:r>
            <a:r>
              <a:rPr sz="1050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NIPS</a:t>
            </a:r>
            <a:r>
              <a:rPr sz="1050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chemeClr val="tx1"/>
                </a:solidFill>
                <a:latin typeface="Calibri"/>
                <a:cs typeface="Calibri"/>
              </a:rPr>
              <a:t>2016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  <a:p>
            <a:pPr marL="9525">
              <a:lnSpc>
                <a:spcPts val="1189"/>
              </a:lnSpc>
            </a:pP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T.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Karras,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T.</a:t>
            </a:r>
            <a:r>
              <a:rPr sz="10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Aila,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S.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Calibri"/>
                <a:cs typeface="Calibri"/>
              </a:rPr>
              <a:t>Laine,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05" dirty="0">
                <a:solidFill>
                  <a:schemeClr val="tx1"/>
                </a:solidFill>
                <a:latin typeface="Calibri"/>
                <a:cs typeface="Calibri"/>
              </a:rPr>
              <a:t>J.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4" dirty="0">
                <a:solidFill>
                  <a:schemeClr val="tx1"/>
                </a:solidFill>
                <a:latin typeface="Calibri"/>
                <a:cs typeface="Calibri"/>
              </a:rPr>
              <a:t>Lehtinen,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”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Progressive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56" dirty="0">
                <a:solidFill>
                  <a:schemeClr val="tx1"/>
                </a:solidFill>
                <a:latin typeface="Trebuchet MS"/>
                <a:cs typeface="Trebuchet MS"/>
              </a:rPr>
              <a:t>Growing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 of </a:t>
            </a:r>
            <a:r>
              <a:rPr sz="1050" spc="116" dirty="0">
                <a:solidFill>
                  <a:schemeClr val="tx1"/>
                </a:solidFill>
                <a:latin typeface="Trebuchet MS"/>
                <a:cs typeface="Trebuchet MS"/>
              </a:rPr>
              <a:t>GANs</a:t>
            </a:r>
            <a:r>
              <a:rPr sz="1050" spc="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1050" spc="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Improved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 Quality, Stability,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 Variation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",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05" dirty="0">
                <a:solidFill>
                  <a:schemeClr val="tx1"/>
                </a:solidFill>
                <a:latin typeface="Calibri"/>
                <a:cs typeface="Calibri"/>
              </a:rPr>
              <a:t>ICLR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chemeClr val="tx1"/>
                </a:solidFill>
                <a:latin typeface="Calibri"/>
                <a:cs typeface="Calibri"/>
              </a:rPr>
              <a:t>2018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  <a:p>
            <a:pPr marL="9525">
              <a:spcBef>
                <a:spcPts val="19"/>
              </a:spcBef>
            </a:pP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T.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Karras,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S.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Calibri"/>
                <a:cs typeface="Calibri"/>
              </a:rPr>
              <a:t>Laine,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T.</a:t>
            </a:r>
            <a:r>
              <a:rPr sz="1050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Aila,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”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3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1050" spc="7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Style-</a:t>
            </a:r>
            <a:r>
              <a:rPr sz="1050" spc="56" dirty="0">
                <a:solidFill>
                  <a:schemeClr val="tx1"/>
                </a:solidFill>
                <a:latin typeface="Trebuchet MS"/>
                <a:cs typeface="Trebuchet MS"/>
              </a:rPr>
              <a:t>Based</a:t>
            </a:r>
            <a:r>
              <a:rPr sz="1050" spc="7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Generator</a:t>
            </a:r>
            <a:r>
              <a:rPr sz="1050" spc="83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Architecture</a:t>
            </a:r>
            <a:r>
              <a:rPr sz="1050" spc="7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1050" spc="83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Generative</a:t>
            </a:r>
            <a:r>
              <a:rPr sz="1050" spc="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Adversarial</a:t>
            </a:r>
            <a:r>
              <a:rPr sz="1050" spc="7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Networks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",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arXiv</a:t>
            </a:r>
            <a:r>
              <a:rPr sz="1050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26" dirty="0">
                <a:solidFill>
                  <a:schemeClr val="tx1"/>
                </a:solidFill>
                <a:latin typeface="Calibri"/>
                <a:cs typeface="Calibri"/>
              </a:rPr>
              <a:t>2018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49" y="3693440"/>
            <a:ext cx="566738" cy="25583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765" rIns="0" bIns="0" rtlCol="0">
            <a:spAutoFit/>
          </a:bodyPr>
          <a:lstStyle/>
          <a:p>
            <a:pPr marL="68580">
              <a:spcBef>
                <a:spcPts val="195"/>
              </a:spcBef>
            </a:pPr>
            <a:r>
              <a:rPr sz="1500" spc="53" dirty="0">
                <a:solidFill>
                  <a:schemeClr val="tx1"/>
                </a:solidFill>
                <a:latin typeface="Calibri"/>
                <a:cs typeface="Calibri"/>
              </a:rPr>
              <a:t>2014</a:t>
            </a:r>
            <a:endParaRPr sz="15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096" y="3766709"/>
            <a:ext cx="566738" cy="25583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765" rIns="0" bIns="0" rtlCol="0">
            <a:spAutoFit/>
          </a:bodyPr>
          <a:lstStyle/>
          <a:p>
            <a:pPr marL="68104">
              <a:spcBef>
                <a:spcPts val="195"/>
              </a:spcBef>
            </a:pPr>
            <a:r>
              <a:rPr sz="1500" spc="53" dirty="0">
                <a:solidFill>
                  <a:schemeClr val="tx1"/>
                </a:solidFill>
                <a:latin typeface="Calibri"/>
                <a:cs typeface="Calibri"/>
              </a:rPr>
              <a:t>2015</a:t>
            </a:r>
            <a:endParaRPr sz="15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1419" y="3820233"/>
            <a:ext cx="566738" cy="25487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3813" rIns="0" bIns="0" rtlCol="0">
            <a:spAutoFit/>
          </a:bodyPr>
          <a:lstStyle/>
          <a:p>
            <a:pPr marL="68104">
              <a:spcBef>
                <a:spcPts val="188"/>
              </a:spcBef>
            </a:pPr>
            <a:r>
              <a:rPr sz="1500" spc="53" dirty="0">
                <a:solidFill>
                  <a:schemeClr val="tx1"/>
                </a:solidFill>
                <a:latin typeface="Calibri"/>
                <a:cs typeface="Calibri"/>
              </a:rPr>
              <a:t>2016</a:t>
            </a:r>
            <a:endParaRPr sz="15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37968" y="4086837"/>
            <a:ext cx="566738" cy="25583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4765" rIns="0" bIns="0" rtlCol="0">
            <a:spAutoFit/>
          </a:bodyPr>
          <a:lstStyle/>
          <a:p>
            <a:pPr marL="68580">
              <a:spcBef>
                <a:spcPts val="195"/>
              </a:spcBef>
            </a:pPr>
            <a:r>
              <a:rPr sz="1500" spc="53" dirty="0">
                <a:solidFill>
                  <a:schemeClr val="tx1"/>
                </a:solidFill>
                <a:latin typeface="Calibri"/>
                <a:cs typeface="Calibri"/>
              </a:rPr>
              <a:t>2017</a:t>
            </a:r>
            <a:endParaRPr sz="15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79409" y="4790388"/>
            <a:ext cx="566738" cy="300514"/>
          </a:xfrm>
          <a:custGeom>
            <a:avLst/>
            <a:gdLst/>
            <a:ahLst/>
            <a:cxnLst/>
            <a:rect l="l" t="t" r="r" b="b"/>
            <a:pathLst>
              <a:path w="755650" h="400685">
                <a:moveTo>
                  <a:pt x="755335" y="0"/>
                </a:moveTo>
                <a:lnTo>
                  <a:pt x="0" y="0"/>
                </a:lnTo>
                <a:lnTo>
                  <a:pt x="0" y="400109"/>
                </a:lnTo>
                <a:lnTo>
                  <a:pt x="755335" y="400109"/>
                </a:lnTo>
                <a:lnTo>
                  <a:pt x="7553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>
              <a:solidFill>
                <a:schemeClr val="tx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8464" y="4806315"/>
            <a:ext cx="443389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53" dirty="0">
                <a:solidFill>
                  <a:schemeClr val="tx1"/>
                </a:solidFill>
                <a:latin typeface="Calibri"/>
                <a:cs typeface="Calibri"/>
              </a:rPr>
              <a:t>2018</a:t>
            </a:r>
            <a:endParaRPr sz="150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4" y="733194"/>
            <a:ext cx="9142181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76205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56" dirty="0">
                <a:solidFill>
                  <a:schemeClr val="tx1"/>
                </a:solidFill>
              </a:rPr>
              <a:t>Photo</a:t>
            </a:r>
            <a:r>
              <a:rPr lang="en-US" spc="-64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Style</a:t>
            </a:r>
            <a:r>
              <a:rPr lang="en-US" spc="-60" dirty="0">
                <a:solidFill>
                  <a:schemeClr val="tx1"/>
                </a:solidFill>
              </a:rPr>
              <a:t> </a:t>
            </a:r>
            <a:r>
              <a:rPr lang="en-US" spc="-8" dirty="0">
                <a:solidFill>
                  <a:schemeClr val="tx1"/>
                </a:solidFill>
              </a:rPr>
              <a:t>Transfer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87277" y="5850185"/>
            <a:ext cx="111919" cy="12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6"/>
              </a:lnSpc>
            </a:pPr>
            <a:r>
              <a:rPr sz="825" spc="-19" dirty="0">
                <a:latin typeface="Calibri"/>
                <a:cs typeface="Calibri"/>
              </a:rPr>
              <a:t>53</a:t>
            </a:r>
            <a:endParaRPr sz="825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981740"/>
            <a:ext cx="9144000" cy="5014436"/>
            <a:chOff x="0" y="165986"/>
            <a:chExt cx="12192000" cy="66859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3857" y="165986"/>
              <a:ext cx="2999667" cy="18683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6588034"/>
              <a:ext cx="12192000" cy="263525"/>
            </a:xfrm>
            <a:custGeom>
              <a:avLst/>
              <a:gdLst/>
              <a:ahLst/>
              <a:cxnLst/>
              <a:rect l="l" t="t" r="r" b="b"/>
              <a:pathLst>
                <a:path w="12192000" h="263525">
                  <a:moveTo>
                    <a:pt x="12192000" y="0"/>
                  </a:moveTo>
                  <a:lnTo>
                    <a:pt x="0" y="0"/>
                  </a:lnTo>
                  <a:lnTo>
                    <a:pt x="0" y="263391"/>
                  </a:lnTo>
                  <a:lnTo>
                    <a:pt x="12192000" y="26339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13359" y="5801883"/>
            <a:ext cx="4917757" cy="3270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F.</a:t>
            </a:r>
            <a:r>
              <a:rPr sz="10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Luan,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S.</a:t>
            </a:r>
            <a:r>
              <a:rPr sz="10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Paris,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71" dirty="0">
                <a:solidFill>
                  <a:schemeClr val="tx1"/>
                </a:solidFill>
                <a:latin typeface="Calibri"/>
                <a:cs typeface="Calibri"/>
              </a:rPr>
              <a:t>E.</a:t>
            </a:r>
            <a:r>
              <a:rPr sz="1050" spc="127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chemeClr val="tx1"/>
                </a:solidFill>
                <a:latin typeface="Calibri"/>
                <a:cs typeface="Calibri"/>
              </a:rPr>
              <a:t>Shechtman</a:t>
            </a:r>
            <a:r>
              <a:rPr sz="10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&amp;</a:t>
            </a:r>
            <a:r>
              <a:rPr sz="1050" spc="127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chemeClr val="tx1"/>
                </a:solidFill>
                <a:latin typeface="Calibri"/>
                <a:cs typeface="Calibri"/>
              </a:rPr>
              <a:t>K.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Bala.</a:t>
            </a:r>
            <a:r>
              <a:rPr sz="10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Deep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Photo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Style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Transfer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94" dirty="0">
                <a:solidFill>
                  <a:schemeClr val="tx1"/>
                </a:solidFill>
                <a:latin typeface="Calibri"/>
                <a:cs typeface="Calibri"/>
              </a:rPr>
              <a:t>CVPR</a:t>
            </a:r>
            <a:r>
              <a:rPr sz="1050" spc="127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latin typeface="Calibri"/>
                <a:cs typeface="Calibri"/>
              </a:rPr>
              <a:t>2017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BE2C7-D2FF-4B08-8C68-19421DFFF837}"/>
              </a:ext>
            </a:extLst>
          </p:cNvPr>
          <p:cNvSpPr txBox="1"/>
          <p:nvPr/>
        </p:nvSpPr>
        <p:spPr>
          <a:xfrm>
            <a:off x="2291443" y="3290501"/>
            <a:ext cx="4582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56" dirty="0">
                <a:solidFill>
                  <a:schemeClr val="tx1"/>
                </a:solidFill>
              </a:rPr>
              <a:t>Photo</a:t>
            </a:r>
            <a:r>
              <a:rPr lang="en-US" spc="-64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Style</a:t>
            </a:r>
            <a:r>
              <a:rPr lang="en-US" spc="-60" dirty="0">
                <a:solidFill>
                  <a:schemeClr val="tx1"/>
                </a:solidFill>
              </a:rPr>
              <a:t> </a:t>
            </a:r>
            <a:r>
              <a:rPr lang="en-US" spc="-8" dirty="0">
                <a:solidFill>
                  <a:schemeClr val="tx1"/>
                </a:solidFill>
              </a:rPr>
              <a:t>Transfer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1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41770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56" dirty="0">
                <a:solidFill>
                  <a:schemeClr val="tx1"/>
                </a:solidFill>
              </a:rPr>
              <a:t>Photo</a:t>
            </a:r>
            <a:r>
              <a:rPr spc="-64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Style</a:t>
            </a:r>
            <a:r>
              <a:rPr spc="-60" dirty="0">
                <a:solidFill>
                  <a:schemeClr val="tx1"/>
                </a:solidFill>
              </a:rPr>
              <a:t> </a:t>
            </a:r>
            <a:r>
              <a:rPr spc="-8" dirty="0">
                <a:solidFill>
                  <a:schemeClr val="tx1"/>
                </a:solidFill>
              </a:rPr>
              <a:t>Transfer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87277" y="5850185"/>
            <a:ext cx="111919" cy="12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6"/>
              </a:lnSpc>
            </a:pPr>
            <a:r>
              <a:rPr sz="825" spc="-19" dirty="0">
                <a:latin typeface="Calibri"/>
                <a:cs typeface="Calibri"/>
              </a:rPr>
              <a:t>54</a:t>
            </a:r>
            <a:endParaRPr sz="825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981739"/>
            <a:ext cx="9144000" cy="5018723"/>
            <a:chOff x="0" y="165986"/>
            <a:chExt cx="12192000" cy="6691630"/>
          </a:xfrm>
        </p:grpSpPr>
        <p:sp>
          <p:nvSpPr>
            <p:cNvPr id="6" name="object 6"/>
            <p:cNvSpPr/>
            <p:nvPr/>
          </p:nvSpPr>
          <p:spPr>
            <a:xfrm>
              <a:off x="0" y="6588035"/>
              <a:ext cx="12192000" cy="269240"/>
            </a:xfrm>
            <a:custGeom>
              <a:avLst/>
              <a:gdLst/>
              <a:ahLst/>
              <a:cxnLst/>
              <a:rect l="l" t="t" r="r" b="b"/>
              <a:pathLst>
                <a:path w="12192000" h="269240">
                  <a:moveTo>
                    <a:pt x="12192000" y="0"/>
                  </a:moveTo>
                  <a:lnTo>
                    <a:pt x="0" y="0"/>
                  </a:lnTo>
                  <a:lnTo>
                    <a:pt x="0" y="5600"/>
                  </a:lnTo>
                  <a:lnTo>
                    <a:pt x="0" y="263398"/>
                  </a:lnTo>
                  <a:lnTo>
                    <a:pt x="0" y="268998"/>
                  </a:lnTo>
                  <a:lnTo>
                    <a:pt x="12192000" y="268998"/>
                  </a:lnTo>
                  <a:lnTo>
                    <a:pt x="12192000" y="263398"/>
                  </a:lnTo>
                  <a:lnTo>
                    <a:pt x="12192000" y="56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3857" y="165986"/>
              <a:ext cx="2999667" cy="18683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122885" y="5815979"/>
            <a:ext cx="489870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050" spc="56" dirty="0">
                <a:latin typeface="Calibri"/>
                <a:cs typeface="Calibri"/>
              </a:rPr>
              <a:t>F.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spc="45" dirty="0">
                <a:latin typeface="Calibri"/>
                <a:cs typeface="Calibri"/>
              </a:rPr>
              <a:t>Luan,</a:t>
            </a:r>
            <a:r>
              <a:rPr sz="1050" spc="124" dirty="0">
                <a:latin typeface="Calibri"/>
                <a:cs typeface="Calibri"/>
              </a:rPr>
              <a:t> </a:t>
            </a:r>
            <a:r>
              <a:rPr sz="1050" spc="86" dirty="0">
                <a:latin typeface="Calibri"/>
                <a:cs typeface="Calibri"/>
              </a:rPr>
              <a:t>S.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Paris,</a:t>
            </a:r>
            <a:r>
              <a:rPr sz="1050" spc="124" dirty="0">
                <a:latin typeface="Calibri"/>
                <a:cs typeface="Calibri"/>
              </a:rPr>
              <a:t> </a:t>
            </a:r>
            <a:r>
              <a:rPr sz="1050" spc="71" dirty="0">
                <a:latin typeface="Calibri"/>
                <a:cs typeface="Calibri"/>
              </a:rPr>
              <a:t>E.</a:t>
            </a:r>
            <a:r>
              <a:rPr sz="1050" spc="127" dirty="0">
                <a:latin typeface="Calibri"/>
                <a:cs typeface="Calibri"/>
              </a:rPr>
              <a:t> </a:t>
            </a:r>
            <a:r>
              <a:rPr sz="1050" spc="49" dirty="0">
                <a:latin typeface="Calibri"/>
                <a:cs typeface="Calibri"/>
              </a:rPr>
              <a:t>Shechtman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&amp;</a:t>
            </a:r>
            <a:r>
              <a:rPr sz="1050" spc="127" dirty="0">
                <a:latin typeface="Calibri"/>
                <a:cs typeface="Calibri"/>
              </a:rPr>
              <a:t> </a:t>
            </a:r>
            <a:r>
              <a:rPr sz="1050" spc="53" dirty="0">
                <a:latin typeface="Calibri"/>
                <a:cs typeface="Calibri"/>
              </a:rPr>
              <a:t>K.</a:t>
            </a:r>
            <a:r>
              <a:rPr sz="1050" spc="124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Bala.</a:t>
            </a:r>
            <a:r>
              <a:rPr sz="1050" spc="120" dirty="0">
                <a:latin typeface="Calibri"/>
                <a:cs typeface="Calibri"/>
              </a:rPr>
              <a:t> </a:t>
            </a:r>
            <a:r>
              <a:rPr sz="1050" spc="41" dirty="0">
                <a:latin typeface="Trebuchet MS"/>
                <a:cs typeface="Trebuchet MS"/>
              </a:rPr>
              <a:t>Deep</a:t>
            </a:r>
            <a:r>
              <a:rPr sz="1050" spc="45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Photo</a:t>
            </a:r>
            <a:r>
              <a:rPr sz="1050" spc="45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Style</a:t>
            </a:r>
            <a:r>
              <a:rPr sz="1050" spc="41" dirty="0">
                <a:latin typeface="Trebuchet MS"/>
                <a:cs typeface="Trebuchet MS"/>
              </a:rPr>
              <a:t> </a:t>
            </a:r>
            <a:r>
              <a:rPr sz="1050" dirty="0">
                <a:latin typeface="Trebuchet MS"/>
                <a:cs typeface="Trebuchet MS"/>
              </a:rPr>
              <a:t>Transfer</a:t>
            </a:r>
            <a:r>
              <a:rPr sz="1050" dirty="0">
                <a:latin typeface="Calibri"/>
                <a:cs typeface="Calibri"/>
              </a:rPr>
              <a:t>.</a:t>
            </a:r>
            <a:r>
              <a:rPr sz="1050" spc="124" dirty="0">
                <a:latin typeface="Calibri"/>
                <a:cs typeface="Calibri"/>
              </a:rPr>
              <a:t> </a:t>
            </a:r>
            <a:r>
              <a:rPr sz="1050" spc="94" dirty="0">
                <a:latin typeface="Calibri"/>
                <a:cs typeface="Calibri"/>
              </a:rPr>
              <a:t>CVPR</a:t>
            </a:r>
            <a:r>
              <a:rPr sz="1050" spc="127" dirty="0">
                <a:latin typeface="Calibri"/>
                <a:cs typeface="Calibri"/>
              </a:rPr>
              <a:t> </a:t>
            </a:r>
            <a:r>
              <a:rPr sz="1050" spc="30" dirty="0">
                <a:latin typeface="Calibri"/>
                <a:cs typeface="Calibri"/>
              </a:rPr>
              <a:t>2017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3359" y="5801883"/>
            <a:ext cx="4917757" cy="3270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F.</a:t>
            </a:r>
            <a:r>
              <a:rPr sz="10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Luan,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S.</a:t>
            </a:r>
            <a:r>
              <a:rPr sz="10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Paris,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71" dirty="0">
                <a:solidFill>
                  <a:schemeClr val="tx1"/>
                </a:solidFill>
                <a:latin typeface="Calibri"/>
                <a:cs typeface="Calibri"/>
              </a:rPr>
              <a:t>E.</a:t>
            </a:r>
            <a:r>
              <a:rPr sz="1050" spc="127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chemeClr val="tx1"/>
                </a:solidFill>
                <a:latin typeface="Calibri"/>
                <a:cs typeface="Calibri"/>
              </a:rPr>
              <a:t>Shechtman</a:t>
            </a:r>
            <a:r>
              <a:rPr sz="10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&amp;</a:t>
            </a:r>
            <a:r>
              <a:rPr sz="1050" spc="127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chemeClr val="tx1"/>
                </a:solidFill>
                <a:latin typeface="Calibri"/>
                <a:cs typeface="Calibri"/>
              </a:rPr>
              <a:t>K.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Bala.</a:t>
            </a:r>
            <a:r>
              <a:rPr sz="10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Deep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Photo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Style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Transfer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94" dirty="0">
                <a:solidFill>
                  <a:schemeClr val="tx1"/>
                </a:solidFill>
                <a:latin typeface="Calibri"/>
                <a:cs typeface="Calibri"/>
              </a:rPr>
              <a:t>CVPR</a:t>
            </a:r>
            <a:r>
              <a:rPr sz="1050" spc="127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chemeClr val="tx1"/>
                </a:solidFill>
                <a:latin typeface="Calibri"/>
                <a:cs typeface="Calibri"/>
              </a:rPr>
              <a:t>2017</a:t>
            </a:r>
            <a:endParaRPr sz="10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AI?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 history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Smart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PEAS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Today’s </a:t>
            </a:r>
            <a:r>
              <a:rPr lang="en-US" dirty="0"/>
              <a:t>AI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67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785"/>
            <a:ext cx="5829300" cy="517449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altLang="zh-CN" sz="3300" spc="64" dirty="0">
                <a:solidFill>
                  <a:schemeClr val="tx1"/>
                </a:solidFill>
                <a:latin typeface="Arial"/>
                <a:cs typeface="Arial"/>
              </a:rPr>
              <a:t>Painting</a:t>
            </a:r>
            <a:r>
              <a:rPr sz="3300" spc="-6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chemeClr val="tx1"/>
                </a:solidFill>
                <a:latin typeface="Arial"/>
                <a:cs typeface="Arial"/>
              </a:rPr>
              <a:t>Style</a:t>
            </a:r>
            <a:r>
              <a:rPr sz="3300" spc="-56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300" spc="-8" dirty="0">
                <a:solidFill>
                  <a:schemeClr val="tx1"/>
                </a:solidFill>
                <a:latin typeface="Arial"/>
                <a:cs typeface="Arial"/>
              </a:rPr>
              <a:t>Transfer</a:t>
            </a:r>
            <a:endParaRPr sz="33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1985" y="1799296"/>
            <a:ext cx="2762250" cy="1840706"/>
            <a:chOff x="202647" y="1256060"/>
            <a:chExt cx="3683000" cy="2454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347" y="1268760"/>
              <a:ext cx="3657600" cy="24288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8997" y="1262410"/>
              <a:ext cx="3670300" cy="2441575"/>
            </a:xfrm>
            <a:custGeom>
              <a:avLst/>
              <a:gdLst/>
              <a:ahLst/>
              <a:cxnLst/>
              <a:rect l="l" t="t" r="r" b="b"/>
              <a:pathLst>
                <a:path w="3670300" h="2441575">
                  <a:moveTo>
                    <a:pt x="0" y="0"/>
                  </a:moveTo>
                  <a:lnTo>
                    <a:pt x="3670301" y="0"/>
                  </a:lnTo>
                  <a:lnTo>
                    <a:pt x="3670301" y="2441576"/>
                  </a:lnTo>
                  <a:lnTo>
                    <a:pt x="0" y="24415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092645" y="1799296"/>
            <a:ext cx="2762250" cy="1840706"/>
            <a:chOff x="8123527" y="1256060"/>
            <a:chExt cx="3683000" cy="24542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6227" y="1268760"/>
              <a:ext cx="3657600" cy="24288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29877" y="1262410"/>
              <a:ext cx="3670300" cy="2441575"/>
            </a:xfrm>
            <a:custGeom>
              <a:avLst/>
              <a:gdLst/>
              <a:ahLst/>
              <a:cxnLst/>
              <a:rect l="l" t="t" r="r" b="b"/>
              <a:pathLst>
                <a:path w="3670300" h="2441575">
                  <a:moveTo>
                    <a:pt x="0" y="0"/>
                  </a:moveTo>
                  <a:lnTo>
                    <a:pt x="3670301" y="0"/>
                  </a:lnTo>
                  <a:lnTo>
                    <a:pt x="3670301" y="2441576"/>
                  </a:lnTo>
                  <a:lnTo>
                    <a:pt x="0" y="24415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33725" y="3914530"/>
            <a:ext cx="2762250" cy="1840706"/>
            <a:chOff x="4178300" y="4076372"/>
            <a:chExt cx="3683000" cy="24542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0999" y="4089072"/>
              <a:ext cx="3657600" cy="24288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84650" y="4082722"/>
              <a:ext cx="3670300" cy="2441575"/>
            </a:xfrm>
            <a:custGeom>
              <a:avLst/>
              <a:gdLst/>
              <a:ahLst/>
              <a:cxnLst/>
              <a:rect l="l" t="t" r="r" b="b"/>
              <a:pathLst>
                <a:path w="3670300" h="2441575">
                  <a:moveTo>
                    <a:pt x="0" y="0"/>
                  </a:moveTo>
                  <a:lnTo>
                    <a:pt x="3670300" y="0"/>
                  </a:lnTo>
                  <a:lnTo>
                    <a:pt x="3670300" y="2441576"/>
                  </a:lnTo>
                  <a:lnTo>
                    <a:pt x="0" y="24415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133725" y="1799296"/>
            <a:ext cx="2762250" cy="1840706"/>
            <a:chOff x="4178300" y="1256060"/>
            <a:chExt cx="3683000" cy="245427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0999" y="1268760"/>
              <a:ext cx="3657600" cy="242887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84650" y="1262410"/>
              <a:ext cx="3670300" cy="2441575"/>
            </a:xfrm>
            <a:custGeom>
              <a:avLst/>
              <a:gdLst/>
              <a:ahLst/>
              <a:cxnLst/>
              <a:rect l="l" t="t" r="r" b="b"/>
              <a:pathLst>
                <a:path w="3670300" h="2441575">
                  <a:moveTo>
                    <a:pt x="0" y="0"/>
                  </a:moveTo>
                  <a:lnTo>
                    <a:pt x="3670300" y="0"/>
                  </a:lnTo>
                  <a:lnTo>
                    <a:pt x="3670300" y="2441576"/>
                  </a:lnTo>
                  <a:lnTo>
                    <a:pt x="0" y="24415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92645" y="3914530"/>
            <a:ext cx="2762250" cy="1840706"/>
            <a:chOff x="8123527" y="4076372"/>
            <a:chExt cx="3683000" cy="245427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36227" y="4089072"/>
              <a:ext cx="3657600" cy="24288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129877" y="4082722"/>
              <a:ext cx="3670300" cy="2441575"/>
            </a:xfrm>
            <a:custGeom>
              <a:avLst/>
              <a:gdLst/>
              <a:ahLst/>
              <a:cxnLst/>
              <a:rect l="l" t="t" r="r" b="b"/>
              <a:pathLst>
                <a:path w="3670300" h="2441575">
                  <a:moveTo>
                    <a:pt x="0" y="0"/>
                  </a:moveTo>
                  <a:lnTo>
                    <a:pt x="3670301" y="0"/>
                  </a:lnTo>
                  <a:lnTo>
                    <a:pt x="3670301" y="2441576"/>
                  </a:lnTo>
                  <a:lnTo>
                    <a:pt x="0" y="24415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5527" y="3597021"/>
            <a:ext cx="1286828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53" dirty="0">
                <a:solidFill>
                  <a:schemeClr val="tx1"/>
                </a:solidFill>
                <a:latin typeface="Calibri"/>
                <a:cs typeface="Calibri"/>
              </a:rPr>
              <a:t>Photograph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5364" y="3786758"/>
            <a:ext cx="1607344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-195" dirty="0">
                <a:solidFill>
                  <a:schemeClr val="tx1"/>
                </a:solidFill>
                <a:latin typeface="Calibri"/>
                <a:cs typeface="Calibri"/>
              </a:rPr>
              <a:t>@</a:t>
            </a:r>
            <a:r>
              <a:rPr sz="1950" spc="9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950" spc="79" dirty="0">
                <a:solidFill>
                  <a:schemeClr val="tx1"/>
                </a:solidFill>
                <a:latin typeface="Calibri"/>
                <a:cs typeface="Calibri"/>
              </a:rPr>
              <a:t>Alexei</a:t>
            </a:r>
            <a:r>
              <a:rPr sz="19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950" spc="90" dirty="0">
                <a:solidFill>
                  <a:schemeClr val="tx1"/>
                </a:solidFill>
                <a:latin typeface="Calibri"/>
                <a:cs typeface="Calibri"/>
              </a:rPr>
              <a:t>Efros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50983" y="3619881"/>
            <a:ext cx="749141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64" dirty="0">
                <a:solidFill>
                  <a:schemeClr val="tx1"/>
                </a:solidFill>
                <a:latin typeface="Calibri"/>
                <a:cs typeface="Calibri"/>
              </a:rPr>
              <a:t>Monet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37262" y="3619881"/>
            <a:ext cx="1093946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56" dirty="0">
                <a:solidFill>
                  <a:schemeClr val="tx1"/>
                </a:solidFill>
                <a:latin typeface="Calibri"/>
                <a:cs typeface="Calibri"/>
              </a:rPr>
              <a:t>Van</a:t>
            </a:r>
            <a:r>
              <a:rPr sz="19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950" spc="94" dirty="0">
                <a:solidFill>
                  <a:schemeClr val="tx1"/>
                </a:solidFill>
                <a:latin typeface="Calibri"/>
                <a:cs typeface="Calibri"/>
              </a:rPr>
              <a:t>Gogh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9670" y="5690997"/>
            <a:ext cx="970121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94" dirty="0">
                <a:solidFill>
                  <a:schemeClr val="tx1"/>
                </a:solidFill>
                <a:latin typeface="Calibri"/>
                <a:cs typeface="Calibri"/>
              </a:rPr>
              <a:t>Cezanne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51098" y="5711571"/>
            <a:ext cx="844868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45" dirty="0">
                <a:solidFill>
                  <a:schemeClr val="tx1"/>
                </a:solidFill>
                <a:latin typeface="Calibri"/>
                <a:cs typeface="Calibri"/>
              </a:rPr>
              <a:t>Ukiyo-</a:t>
            </a:r>
            <a:r>
              <a:rPr sz="1950" spc="68" dirty="0">
                <a:solidFill>
                  <a:schemeClr val="tx1"/>
                </a:solidFill>
                <a:latin typeface="Calibri"/>
                <a:cs typeface="Calibri"/>
              </a:rPr>
              <a:t>e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43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88086" y="1201344"/>
            <a:ext cx="1630204" cy="1055370"/>
            <a:chOff x="7450781" y="458792"/>
            <a:chExt cx="2173605" cy="1407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3481" y="471492"/>
              <a:ext cx="2147662" cy="13811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57131" y="465142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22806" y="881252"/>
            <a:ext cx="970121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94" dirty="0">
                <a:solidFill>
                  <a:schemeClr val="tx1"/>
                </a:solidFill>
                <a:latin typeface="Calibri"/>
                <a:cs typeface="Calibri"/>
              </a:rPr>
              <a:t>Cezanne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59686" y="2336292"/>
            <a:ext cx="7002304" cy="3625691"/>
            <a:chOff x="2746248" y="1972055"/>
            <a:chExt cx="9336405" cy="48342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8832" y="1972055"/>
              <a:ext cx="2328672" cy="15605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3481" y="2017487"/>
              <a:ext cx="2147662" cy="13811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57131" y="2011137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8832" y="3517391"/>
              <a:ext cx="2328672" cy="17404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3481" y="3563484"/>
              <a:ext cx="2147662" cy="155988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57131" y="3557134"/>
              <a:ext cx="2160905" cy="1572895"/>
            </a:xfrm>
            <a:custGeom>
              <a:avLst/>
              <a:gdLst/>
              <a:ahLst/>
              <a:cxnLst/>
              <a:rect l="l" t="t" r="r" b="b"/>
              <a:pathLst>
                <a:path w="2160904" h="1572895">
                  <a:moveTo>
                    <a:pt x="0" y="0"/>
                  </a:moveTo>
                  <a:lnTo>
                    <a:pt x="2160363" y="0"/>
                  </a:lnTo>
                  <a:lnTo>
                    <a:pt x="2160363" y="1572581"/>
                  </a:lnTo>
                  <a:lnTo>
                    <a:pt x="0" y="157258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3600" y="1972055"/>
              <a:ext cx="2328672" cy="15605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9237" y="2017488"/>
              <a:ext cx="2147662" cy="13811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92887" y="2011139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3600" y="3517391"/>
              <a:ext cx="2328672" cy="17404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9237" y="3563484"/>
              <a:ext cx="2147662" cy="155988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792887" y="3557134"/>
              <a:ext cx="2160905" cy="1572895"/>
            </a:xfrm>
            <a:custGeom>
              <a:avLst/>
              <a:gdLst/>
              <a:ahLst/>
              <a:cxnLst/>
              <a:rect l="l" t="t" r="r" b="b"/>
              <a:pathLst>
                <a:path w="2160904" h="1572895">
                  <a:moveTo>
                    <a:pt x="0" y="0"/>
                  </a:moveTo>
                  <a:lnTo>
                    <a:pt x="2160363" y="0"/>
                  </a:lnTo>
                  <a:lnTo>
                    <a:pt x="2160363" y="1572581"/>
                  </a:lnTo>
                  <a:lnTo>
                    <a:pt x="0" y="157258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3600" y="5242559"/>
              <a:ext cx="2328672" cy="15636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9237" y="5288216"/>
              <a:ext cx="2147662" cy="13811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792887" y="5281866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59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6248" y="1972055"/>
              <a:ext cx="2328672" cy="15605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1971" y="2017488"/>
              <a:ext cx="2147662" cy="13811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785621" y="2011139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6248" y="3517391"/>
              <a:ext cx="2328672" cy="17404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91971" y="3563484"/>
              <a:ext cx="2147662" cy="155988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785621" y="3557134"/>
              <a:ext cx="2160905" cy="1572895"/>
            </a:xfrm>
            <a:custGeom>
              <a:avLst/>
              <a:gdLst/>
              <a:ahLst/>
              <a:cxnLst/>
              <a:rect l="l" t="t" r="r" b="b"/>
              <a:pathLst>
                <a:path w="2160904" h="1572895">
                  <a:moveTo>
                    <a:pt x="0" y="0"/>
                  </a:moveTo>
                  <a:lnTo>
                    <a:pt x="2160363" y="0"/>
                  </a:lnTo>
                  <a:lnTo>
                    <a:pt x="2160363" y="1572581"/>
                  </a:lnTo>
                  <a:lnTo>
                    <a:pt x="0" y="157258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46248" y="5242559"/>
              <a:ext cx="2328672" cy="15636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91971" y="5288216"/>
              <a:ext cx="2147662" cy="138114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785621" y="5281866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59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81016" y="1972055"/>
              <a:ext cx="2328672" cy="15605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27726" y="2017488"/>
              <a:ext cx="2147662" cy="138114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121376" y="2011139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81016" y="3517391"/>
              <a:ext cx="2328672" cy="17404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27726" y="3563484"/>
              <a:ext cx="2147662" cy="155988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121376" y="3557134"/>
              <a:ext cx="2160905" cy="1572895"/>
            </a:xfrm>
            <a:custGeom>
              <a:avLst/>
              <a:gdLst/>
              <a:ahLst/>
              <a:cxnLst/>
              <a:rect l="l" t="t" r="r" b="b"/>
              <a:pathLst>
                <a:path w="2160904" h="1572895">
                  <a:moveTo>
                    <a:pt x="0" y="0"/>
                  </a:moveTo>
                  <a:lnTo>
                    <a:pt x="2160363" y="0"/>
                  </a:lnTo>
                  <a:lnTo>
                    <a:pt x="2160363" y="1572581"/>
                  </a:lnTo>
                  <a:lnTo>
                    <a:pt x="0" y="157258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81016" y="5242559"/>
              <a:ext cx="2328672" cy="15636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27726" y="5288216"/>
              <a:ext cx="2147662" cy="138114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121376" y="5281866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59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18832" y="5242559"/>
              <a:ext cx="2328672" cy="15636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63481" y="5288216"/>
              <a:ext cx="2147662" cy="13811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457131" y="5281866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59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7339903" y="1201344"/>
            <a:ext cx="1630204" cy="1055370"/>
            <a:chOff x="9786537" y="458792"/>
            <a:chExt cx="2173605" cy="1407160"/>
          </a:xfrm>
        </p:grpSpPr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99237" y="471492"/>
              <a:ext cx="2147662" cy="138114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792887" y="465142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7724320" y="884517"/>
            <a:ext cx="844868" cy="309700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45" dirty="0">
                <a:solidFill>
                  <a:schemeClr val="tx1"/>
                </a:solidFill>
                <a:latin typeface="Calibri"/>
                <a:cs typeface="Calibri"/>
              </a:rPr>
              <a:t>Ukiyo-</a:t>
            </a:r>
            <a:r>
              <a:rPr sz="1950" spc="68" dirty="0">
                <a:solidFill>
                  <a:schemeClr val="tx1"/>
                </a:solidFill>
                <a:latin typeface="Calibri"/>
                <a:cs typeface="Calibri"/>
              </a:rPr>
              <a:t>e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084454" y="1201344"/>
            <a:ext cx="1630204" cy="1055370"/>
            <a:chOff x="2779271" y="458792"/>
            <a:chExt cx="2173605" cy="1407160"/>
          </a:xfrm>
        </p:grpSpPr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91971" y="471492"/>
              <a:ext cx="2147662" cy="138114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785621" y="465142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548863" y="881252"/>
            <a:ext cx="749141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64" dirty="0">
                <a:solidFill>
                  <a:schemeClr val="tx1"/>
                </a:solidFill>
                <a:latin typeface="Calibri"/>
                <a:cs typeface="Calibri"/>
              </a:rPr>
              <a:t>Monet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74300" y="1201344"/>
            <a:ext cx="1630204" cy="1055370"/>
            <a:chOff x="232400" y="458792"/>
            <a:chExt cx="2173605" cy="1407160"/>
          </a:xfrm>
        </p:grpSpPr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5099" y="471492"/>
              <a:ext cx="2147662" cy="138114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38750" y="465142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5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20091" y="881252"/>
            <a:ext cx="584835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34" dirty="0">
                <a:solidFill>
                  <a:schemeClr val="tx1"/>
                </a:solidFill>
                <a:latin typeface="Calibri"/>
                <a:cs typeface="Calibri"/>
              </a:rPr>
              <a:t>Input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48590" y="2336292"/>
            <a:ext cx="1746885" cy="3625691"/>
            <a:chOff x="198120" y="1972055"/>
            <a:chExt cx="2329180" cy="4834255"/>
          </a:xfrm>
        </p:grpSpPr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8120" y="1972055"/>
              <a:ext cx="2328672" cy="15605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099" y="2017488"/>
              <a:ext cx="2147662" cy="138114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38750" y="2011139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5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8120" y="3517391"/>
              <a:ext cx="2328672" cy="174040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5099" y="3563484"/>
              <a:ext cx="2147662" cy="155988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38750" y="3557134"/>
              <a:ext cx="2160905" cy="1572895"/>
            </a:xfrm>
            <a:custGeom>
              <a:avLst/>
              <a:gdLst/>
              <a:ahLst/>
              <a:cxnLst/>
              <a:rect l="l" t="t" r="r" b="b"/>
              <a:pathLst>
                <a:path w="2160905" h="1572895">
                  <a:moveTo>
                    <a:pt x="0" y="0"/>
                  </a:moveTo>
                  <a:lnTo>
                    <a:pt x="2160363" y="0"/>
                  </a:lnTo>
                  <a:lnTo>
                    <a:pt x="2160363" y="1572581"/>
                  </a:lnTo>
                  <a:lnTo>
                    <a:pt x="0" y="157258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8120" y="5242559"/>
              <a:ext cx="2328672" cy="156362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5099" y="5288216"/>
              <a:ext cx="2147662" cy="138114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38750" y="5281866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5" h="1394459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3836270" y="1201344"/>
            <a:ext cx="1630204" cy="1055370"/>
            <a:chOff x="5115026" y="458792"/>
            <a:chExt cx="2173605" cy="1407160"/>
          </a:xfrm>
        </p:grpSpPr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27726" y="471492"/>
              <a:ext cx="2147662" cy="138114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121376" y="465142"/>
              <a:ext cx="2160905" cy="1394460"/>
            </a:xfrm>
            <a:custGeom>
              <a:avLst/>
              <a:gdLst/>
              <a:ahLst/>
              <a:cxnLst/>
              <a:rect l="l" t="t" r="r" b="b"/>
              <a:pathLst>
                <a:path w="2160904" h="1394460">
                  <a:moveTo>
                    <a:pt x="0" y="0"/>
                  </a:moveTo>
                  <a:lnTo>
                    <a:pt x="2160363" y="0"/>
                  </a:lnTo>
                  <a:lnTo>
                    <a:pt x="2160363" y="1393845"/>
                  </a:lnTo>
                  <a:lnTo>
                    <a:pt x="0" y="13938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126246" y="881252"/>
            <a:ext cx="1093946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56" dirty="0">
                <a:solidFill>
                  <a:schemeClr val="tx1"/>
                </a:solidFill>
                <a:latin typeface="Calibri"/>
                <a:cs typeface="Calibri"/>
              </a:rPr>
              <a:t>Van</a:t>
            </a:r>
            <a:r>
              <a:rPr sz="19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950" spc="94" dirty="0">
                <a:solidFill>
                  <a:schemeClr val="tx1"/>
                </a:solidFill>
                <a:latin typeface="Calibri"/>
                <a:cs typeface="Calibri"/>
              </a:rPr>
              <a:t>Gogh</a:t>
            </a:r>
            <a:endParaRPr sz="19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941658" y="1089637"/>
            <a:ext cx="0" cy="4911566"/>
          </a:xfrm>
          <a:custGeom>
            <a:avLst/>
            <a:gdLst/>
            <a:ahLst/>
            <a:cxnLst/>
            <a:rect l="l" t="t" r="r" b="b"/>
            <a:pathLst>
              <a:path h="6548755">
                <a:moveTo>
                  <a:pt x="0" y="0"/>
                </a:moveTo>
                <a:lnTo>
                  <a:pt x="0" y="654815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647926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5895" y="5185791"/>
            <a:ext cx="1331595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49" dirty="0">
                <a:solidFill>
                  <a:srgbClr val="FFFFFF"/>
                </a:solidFill>
                <a:latin typeface="Calibri"/>
                <a:cs typeface="Calibri"/>
              </a:rPr>
              <a:t>Semantic</a:t>
            </a:r>
            <a:r>
              <a:rPr sz="15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FFFFFF"/>
                </a:solidFill>
                <a:latin typeface="Calibri"/>
                <a:cs typeface="Calibri"/>
              </a:rPr>
              <a:t>layout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02" y="3886201"/>
            <a:ext cx="2219698" cy="9654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8930" y="3885888"/>
            <a:ext cx="2223270" cy="965810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50959" rIns="0" bIns="0" rtlCol="0">
            <a:spAutoFit/>
          </a:bodyPr>
          <a:lstStyle/>
          <a:p>
            <a:pPr marR="832009" algn="r">
              <a:spcBef>
                <a:spcPts val="401"/>
              </a:spcBef>
            </a:pPr>
            <a:r>
              <a:rPr sz="1050" spc="-19" dirty="0">
                <a:latin typeface="Calibri"/>
                <a:cs typeface="Calibri"/>
              </a:rPr>
              <a:t>sky</a:t>
            </a:r>
            <a:endParaRPr sz="1050" dirty="0">
              <a:latin typeface="Calibri"/>
              <a:cs typeface="Calibri"/>
            </a:endParaRPr>
          </a:p>
          <a:p>
            <a:pPr>
              <a:spcBef>
                <a:spcPts val="45"/>
              </a:spcBef>
            </a:pPr>
            <a:endParaRPr sz="1350" dirty="0">
              <a:latin typeface="Calibri"/>
              <a:cs typeface="Calibri"/>
            </a:endParaRPr>
          </a:p>
          <a:p>
            <a:pPr marR="834390" algn="r"/>
            <a:r>
              <a:rPr sz="1050" spc="-8" dirty="0">
                <a:latin typeface="Calibri"/>
                <a:cs typeface="Calibri"/>
              </a:rPr>
              <a:t>mountain</a:t>
            </a:r>
            <a:endParaRPr sz="1050" dirty="0">
              <a:latin typeface="Calibri"/>
              <a:cs typeface="Calibri"/>
            </a:endParaRPr>
          </a:p>
          <a:p>
            <a:pPr marR="67151" algn="r">
              <a:spcBef>
                <a:spcPts val="1114"/>
              </a:spcBef>
            </a:pPr>
            <a:r>
              <a:rPr sz="1050" spc="-8" dirty="0">
                <a:solidFill>
                  <a:srgbClr val="FFFFFF"/>
                </a:solidFill>
                <a:latin typeface="Calibri"/>
                <a:cs typeface="Calibri"/>
              </a:rPr>
              <a:t>ground</a:t>
            </a:r>
            <a:endParaRPr sz="105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892594"/>
            <a:ext cx="9144000" cy="5108469"/>
            <a:chOff x="0" y="47125"/>
            <a:chExt cx="12192000" cy="6811292"/>
          </a:xfrm>
        </p:grpSpPr>
        <p:sp>
          <p:nvSpPr>
            <p:cNvPr id="7" name="object 7"/>
            <p:cNvSpPr/>
            <p:nvPr/>
          </p:nvSpPr>
          <p:spPr>
            <a:xfrm>
              <a:off x="0" y="117258"/>
              <a:ext cx="12192000" cy="6741159"/>
            </a:xfrm>
            <a:custGeom>
              <a:avLst/>
              <a:gdLst/>
              <a:ahLst/>
              <a:cxnLst/>
              <a:rect l="l" t="t" r="r" b="b"/>
              <a:pathLst>
                <a:path w="12192000" h="6741159">
                  <a:moveTo>
                    <a:pt x="12064454" y="123913"/>
                  </a:moveTo>
                  <a:lnTo>
                    <a:pt x="12054713" y="75679"/>
                  </a:lnTo>
                  <a:lnTo>
                    <a:pt x="12028157" y="36296"/>
                  </a:lnTo>
                  <a:lnTo>
                    <a:pt x="11988775" y="9740"/>
                  </a:lnTo>
                  <a:lnTo>
                    <a:pt x="11940540" y="0"/>
                  </a:lnTo>
                  <a:lnTo>
                    <a:pt x="6975475" y="0"/>
                  </a:lnTo>
                  <a:lnTo>
                    <a:pt x="6927240" y="9740"/>
                  </a:lnTo>
                  <a:lnTo>
                    <a:pt x="6887845" y="36296"/>
                  </a:lnTo>
                  <a:lnTo>
                    <a:pt x="6861289" y="75679"/>
                  </a:lnTo>
                  <a:lnTo>
                    <a:pt x="6851561" y="123913"/>
                  </a:lnTo>
                  <a:lnTo>
                    <a:pt x="6851561" y="1853730"/>
                  </a:lnTo>
                  <a:lnTo>
                    <a:pt x="6861289" y="1901964"/>
                  </a:lnTo>
                  <a:lnTo>
                    <a:pt x="6887845" y="1941360"/>
                  </a:lnTo>
                  <a:lnTo>
                    <a:pt x="6927240" y="1967915"/>
                  </a:lnTo>
                  <a:lnTo>
                    <a:pt x="6975475" y="1977656"/>
                  </a:lnTo>
                  <a:lnTo>
                    <a:pt x="11940540" y="1977656"/>
                  </a:lnTo>
                  <a:lnTo>
                    <a:pt x="11988775" y="1967915"/>
                  </a:lnTo>
                  <a:lnTo>
                    <a:pt x="12028157" y="1941360"/>
                  </a:lnTo>
                  <a:lnTo>
                    <a:pt x="12054713" y="1901964"/>
                  </a:lnTo>
                  <a:lnTo>
                    <a:pt x="12064454" y="1853730"/>
                  </a:lnTo>
                  <a:lnTo>
                    <a:pt x="12064454" y="123913"/>
                  </a:lnTo>
                  <a:close/>
                </a:path>
                <a:path w="12192000" h="6741159">
                  <a:moveTo>
                    <a:pt x="12192000" y="6345415"/>
                  </a:moveTo>
                  <a:lnTo>
                    <a:pt x="0" y="6345415"/>
                  </a:lnTo>
                  <a:lnTo>
                    <a:pt x="0" y="6740715"/>
                  </a:lnTo>
                  <a:lnTo>
                    <a:pt x="12192000" y="6740715"/>
                  </a:lnTo>
                  <a:lnTo>
                    <a:pt x="12192000" y="6345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2077" y="47125"/>
              <a:ext cx="6940501" cy="277029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931318" y="5850185"/>
            <a:ext cx="168116" cy="12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6"/>
              </a:lnSpc>
            </a:pPr>
            <a:r>
              <a:rPr sz="825" spc="-19" dirty="0">
                <a:solidFill>
                  <a:schemeClr val="tx1"/>
                </a:solidFill>
                <a:latin typeface="Calibri"/>
                <a:cs typeface="Calibri"/>
              </a:rPr>
              <a:t>105</a:t>
            </a:r>
            <a:endParaRPr sz="825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7801" y="5722070"/>
            <a:ext cx="7702954" cy="243336"/>
          </a:xfrm>
          <a:prstGeom prst="rect">
            <a:avLst/>
          </a:prstGeom>
        </p:spPr>
        <p:txBody>
          <a:bodyPr vert="horz" wrap="square" lIns="0" tIns="953" rIns="0" bIns="0" rtlCol="0">
            <a:spAutoFit/>
          </a:bodyPr>
          <a:lstStyle/>
          <a:p>
            <a:pPr marL="9525">
              <a:spcBef>
                <a:spcPts val="8"/>
              </a:spcBef>
            </a:pPr>
            <a:r>
              <a:rPr sz="1575" spc="34" dirty="0">
                <a:solidFill>
                  <a:schemeClr val="tx1"/>
                </a:solidFill>
                <a:latin typeface="Calibri"/>
                <a:cs typeface="Calibri"/>
              </a:rPr>
              <a:t>Manipulating</a:t>
            </a:r>
            <a:r>
              <a:rPr sz="1575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Attributes</a:t>
            </a:r>
            <a:r>
              <a:rPr sz="1575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Natural</a:t>
            </a:r>
            <a:r>
              <a:rPr sz="1575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116" dirty="0">
                <a:solidFill>
                  <a:schemeClr val="tx1"/>
                </a:solidFill>
                <a:latin typeface="Calibri"/>
                <a:cs typeface="Calibri"/>
              </a:rPr>
              <a:t>Scenes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via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Hallucination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[Karacan</a:t>
            </a:r>
            <a:r>
              <a:rPr sz="1575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al.,</a:t>
            </a:r>
            <a:r>
              <a:rPr sz="1575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4" dirty="0">
                <a:solidFill>
                  <a:schemeClr val="tx1"/>
                </a:solidFill>
                <a:latin typeface="Calibri"/>
                <a:cs typeface="Calibri"/>
              </a:rPr>
              <a:t>2020]</a:t>
            </a:r>
            <a:endParaRPr sz="1575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BE18DD9-52EF-45A6-AFA2-B81C01534A5F}"/>
              </a:ext>
            </a:extLst>
          </p:cNvPr>
          <p:cNvSpPr txBox="1">
            <a:spLocks/>
          </p:cNvSpPr>
          <p:nvPr/>
        </p:nvSpPr>
        <p:spPr>
          <a:xfrm>
            <a:off x="304800" y="197939"/>
            <a:ext cx="5678873" cy="517449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b="0" kern="0" spc="49" dirty="0">
                <a:solidFill>
                  <a:schemeClr val="tx1"/>
                </a:solidFill>
              </a:rPr>
              <a:t>Semantic</a:t>
            </a:r>
            <a:r>
              <a:rPr lang="en-US" b="0" kern="0" spc="-79" dirty="0">
                <a:solidFill>
                  <a:schemeClr val="tx1"/>
                </a:solidFill>
              </a:rPr>
              <a:t> </a:t>
            </a:r>
            <a:r>
              <a:rPr lang="en-US" b="0" kern="0" spc="86" dirty="0">
                <a:solidFill>
                  <a:schemeClr val="tx1"/>
                </a:solidFill>
              </a:rPr>
              <a:t>Image</a:t>
            </a:r>
            <a:r>
              <a:rPr lang="en-US" b="0" kern="0" spc="-75" dirty="0">
                <a:solidFill>
                  <a:schemeClr val="tx1"/>
                </a:solidFill>
              </a:rPr>
              <a:t> </a:t>
            </a:r>
            <a:r>
              <a:rPr lang="en-US" b="0" kern="0" spc="90" dirty="0">
                <a:solidFill>
                  <a:schemeClr val="tx1"/>
                </a:solidFill>
              </a:rPr>
              <a:t>Editing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706628" y="1964816"/>
            <a:ext cx="86439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26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969" y="1016128"/>
            <a:ext cx="4645343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spc="49" dirty="0">
                <a:solidFill>
                  <a:srgbClr val="FFFFFF"/>
                </a:solidFill>
                <a:latin typeface="Arial"/>
                <a:cs typeface="Arial"/>
              </a:rPr>
              <a:t>Semantic</a:t>
            </a:r>
            <a:r>
              <a:rPr sz="3300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86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33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Arial"/>
                <a:cs typeface="Arial"/>
              </a:rPr>
              <a:t>Editing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2036" y="967359"/>
            <a:ext cx="81772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45" dirty="0">
                <a:solidFill>
                  <a:srgbClr val="FFFFFF"/>
                </a:solidFill>
                <a:latin typeface="Calibri"/>
                <a:cs typeface="Calibri"/>
              </a:rPr>
              <a:t>Winter</a:t>
            </a:r>
            <a:endParaRPr sz="21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43800" y="981666"/>
            <a:ext cx="1082965" cy="983150"/>
            <a:chOff x="10201238" y="165887"/>
            <a:chExt cx="1301115" cy="13011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63" y="175412"/>
              <a:ext cx="1281598" cy="1281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06001" y="170649"/>
              <a:ext cx="1291590" cy="1291590"/>
            </a:xfrm>
            <a:custGeom>
              <a:avLst/>
              <a:gdLst/>
              <a:ahLst/>
              <a:cxnLst/>
              <a:rect l="l" t="t" r="r" b="b"/>
              <a:pathLst>
                <a:path w="1291590" h="1291590">
                  <a:moveTo>
                    <a:pt x="0" y="0"/>
                  </a:moveTo>
                  <a:lnTo>
                    <a:pt x="1291125" y="0"/>
                  </a:lnTo>
                  <a:lnTo>
                    <a:pt x="1291125" y="1291125"/>
                  </a:lnTo>
                  <a:lnTo>
                    <a:pt x="0" y="12911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1F2FB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3400" y="5820295"/>
            <a:ext cx="8153876" cy="3270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1050" spc="79" dirty="0">
                <a:solidFill>
                  <a:srgbClr val="FFFFFF"/>
                </a:solidFill>
                <a:latin typeface="Calibri"/>
                <a:cs typeface="Calibri"/>
              </a:rPr>
              <a:t>L.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Karacan,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rgbClr val="FFFFFF"/>
                </a:solidFill>
                <a:latin typeface="Calibri"/>
                <a:cs typeface="Calibri"/>
              </a:rPr>
              <a:t>Z.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Akata,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A.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rgbClr val="FFFFFF"/>
                </a:solidFill>
                <a:latin typeface="Calibri"/>
                <a:cs typeface="Calibri"/>
              </a:rPr>
              <a:t>Erdem</a:t>
            </a: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68" dirty="0">
                <a:solidFill>
                  <a:srgbClr val="FFFFFF"/>
                </a:solidFill>
                <a:latin typeface="Calibri"/>
                <a:cs typeface="Calibri"/>
              </a:rPr>
              <a:t>E.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rgbClr val="FFFFFF"/>
                </a:solidFill>
                <a:latin typeface="Calibri"/>
                <a:cs typeface="Calibri"/>
              </a:rPr>
              <a:t>Erdem.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Trebuchet MS"/>
                <a:cs typeface="Trebuchet MS"/>
              </a:rPr>
              <a:t>Manipulation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49" dirty="0">
                <a:solidFill>
                  <a:srgbClr val="FFFFFF"/>
                </a:solidFill>
                <a:latin typeface="Trebuchet MS"/>
                <a:cs typeface="Trebuchet MS"/>
              </a:rPr>
              <a:t>Scene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r>
              <a:rPr sz="1050" spc="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Hallucination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105" dirty="0">
                <a:solidFill>
                  <a:srgbClr val="FFFFFF"/>
                </a:solidFill>
                <a:latin typeface="Calibri"/>
                <a:cs typeface="Calibri"/>
              </a:rPr>
              <a:t>ACM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4" dirty="0">
                <a:solidFill>
                  <a:srgbClr val="FFFFFF"/>
                </a:solidFill>
                <a:latin typeface="Calibri"/>
                <a:cs typeface="Calibri"/>
              </a:rPr>
              <a:t>Transactions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Calibri"/>
                <a:cs typeface="Calibri"/>
              </a:rPr>
              <a:t>Graphics,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4914900" y="5543550"/>
            <a:ext cx="1428750" cy="164083"/>
          </a:xfrm>
          <a:prstGeom prst="rect">
            <a:avLst/>
          </a:prstGeom>
        </p:spPr>
        <p:txBody>
          <a:bodyPr vert="horz" wrap="square" lIns="0" tIns="36766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4296">
              <a:spcBef>
                <a:spcPts val="38"/>
              </a:spcBef>
            </a:pPr>
            <a:fld id="{81D60167-4931-47E6-BA6A-407CBD079E47}" type="slidenum">
              <a:rPr spc="19" dirty="0"/>
              <a:pPr marL="84296">
                <a:spcBef>
                  <a:spcPts val="38"/>
                </a:spcBef>
              </a:pPr>
              <a:t>23</a:t>
            </a:fld>
            <a:endParaRPr spc="19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2969" y="1016128"/>
            <a:ext cx="4645343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spc="49" dirty="0">
                <a:latin typeface="Arial"/>
                <a:cs typeface="Arial"/>
              </a:rPr>
              <a:t>Semantic</a:t>
            </a:r>
            <a:r>
              <a:rPr sz="3300" spc="-79" dirty="0">
                <a:latin typeface="Arial"/>
                <a:cs typeface="Arial"/>
              </a:rPr>
              <a:t> </a:t>
            </a:r>
            <a:r>
              <a:rPr sz="3300" spc="86" dirty="0">
                <a:latin typeface="Arial"/>
                <a:cs typeface="Arial"/>
              </a:rPr>
              <a:t>Image</a:t>
            </a:r>
            <a:r>
              <a:rPr sz="3300" spc="-75" dirty="0">
                <a:latin typeface="Arial"/>
                <a:cs typeface="Arial"/>
              </a:rPr>
              <a:t> </a:t>
            </a:r>
            <a:r>
              <a:rPr sz="3300" spc="90" dirty="0">
                <a:latin typeface="Arial"/>
                <a:cs typeface="Arial"/>
              </a:rPr>
              <a:t>Editing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92036" y="970512"/>
            <a:ext cx="773430" cy="332783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79" dirty="0">
                <a:solidFill>
                  <a:srgbClr val="000000"/>
                </a:solidFill>
                <a:latin typeface="Calibri"/>
                <a:cs typeface="Calibri"/>
              </a:rPr>
              <a:t>Spring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2036" y="1291970"/>
            <a:ext cx="1878806" cy="10817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087279">
              <a:lnSpc>
                <a:spcPts val="2494"/>
              </a:lnSpc>
              <a:spcBef>
                <a:spcPts val="75"/>
              </a:spcBef>
            </a:pPr>
            <a:r>
              <a:rPr sz="2100" spc="338" dirty="0">
                <a:latin typeface="Calibri"/>
                <a:cs typeface="Calibri"/>
              </a:rPr>
              <a:t>+</a:t>
            </a:r>
            <a:endParaRPr sz="2100" dirty="0">
              <a:latin typeface="Calibri"/>
              <a:cs typeface="Calibri"/>
            </a:endParaRPr>
          </a:p>
          <a:p>
            <a:pPr marR="1041083">
              <a:lnSpc>
                <a:spcPts val="2494"/>
              </a:lnSpc>
            </a:pPr>
            <a:r>
              <a:rPr sz="2100" spc="94" dirty="0">
                <a:latin typeface="Calibri"/>
                <a:cs typeface="Calibri"/>
              </a:rPr>
              <a:t>Clouds</a:t>
            </a:r>
            <a:endParaRPr sz="2100" dirty="0">
              <a:latin typeface="Calibri"/>
              <a:cs typeface="Calibri"/>
            </a:endParaRPr>
          </a:p>
          <a:p>
            <a:pPr marL="1023938">
              <a:spcBef>
                <a:spcPts val="311"/>
              </a:spcBef>
            </a:pPr>
            <a:r>
              <a:rPr sz="1500" spc="26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50929" y="987749"/>
            <a:ext cx="975836" cy="975836"/>
            <a:chOff x="10201238" y="173998"/>
            <a:chExt cx="1301115" cy="13011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63" y="183523"/>
              <a:ext cx="1281598" cy="1281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06001" y="178761"/>
              <a:ext cx="1291590" cy="1291590"/>
            </a:xfrm>
            <a:custGeom>
              <a:avLst/>
              <a:gdLst/>
              <a:ahLst/>
              <a:cxnLst/>
              <a:rect l="l" t="t" r="r" b="b"/>
              <a:pathLst>
                <a:path w="1291590" h="1291590">
                  <a:moveTo>
                    <a:pt x="0" y="0"/>
                  </a:moveTo>
                  <a:lnTo>
                    <a:pt x="1291125" y="0"/>
                  </a:lnTo>
                  <a:lnTo>
                    <a:pt x="1291125" y="1291125"/>
                  </a:lnTo>
                  <a:lnTo>
                    <a:pt x="0" y="12911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5300" y="5815599"/>
            <a:ext cx="8153876" cy="3270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1050" spc="79" dirty="0">
                <a:solidFill>
                  <a:srgbClr val="FFFFFF"/>
                </a:solidFill>
                <a:latin typeface="Calibri"/>
                <a:cs typeface="Calibri"/>
              </a:rPr>
              <a:t>L.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Karacan,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rgbClr val="FFFFFF"/>
                </a:solidFill>
                <a:latin typeface="Calibri"/>
                <a:cs typeface="Calibri"/>
              </a:rPr>
              <a:t>Z.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Akata,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rgbClr val="FFFFFF"/>
                </a:solidFill>
                <a:latin typeface="Calibri"/>
                <a:cs typeface="Calibri"/>
              </a:rPr>
              <a:t>A.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rgbClr val="FFFFFF"/>
                </a:solidFill>
                <a:latin typeface="Calibri"/>
                <a:cs typeface="Calibri"/>
              </a:rPr>
              <a:t>Erdem</a:t>
            </a: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68" dirty="0">
                <a:solidFill>
                  <a:srgbClr val="FFFFFF"/>
                </a:solidFill>
                <a:latin typeface="Calibri"/>
                <a:cs typeface="Calibri"/>
              </a:rPr>
              <a:t>E.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rgbClr val="FFFFFF"/>
                </a:solidFill>
                <a:latin typeface="Calibri"/>
                <a:cs typeface="Calibri"/>
              </a:rPr>
              <a:t>Erdem.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Trebuchet MS"/>
                <a:cs typeface="Trebuchet MS"/>
              </a:rPr>
              <a:t>Manipulation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49" dirty="0">
                <a:solidFill>
                  <a:srgbClr val="FFFFFF"/>
                </a:solidFill>
                <a:latin typeface="Trebuchet MS"/>
                <a:cs typeface="Trebuchet MS"/>
              </a:rPr>
              <a:t>Scene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r>
              <a:rPr sz="1050" spc="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Hallucination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105" dirty="0">
                <a:solidFill>
                  <a:srgbClr val="FFFFFF"/>
                </a:solidFill>
                <a:latin typeface="Calibri"/>
                <a:cs typeface="Calibri"/>
              </a:rPr>
              <a:t>ACM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4" dirty="0">
                <a:solidFill>
                  <a:srgbClr val="FFFFFF"/>
                </a:solidFill>
                <a:latin typeface="Calibri"/>
                <a:cs typeface="Calibri"/>
              </a:rPr>
              <a:t>Transactions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05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Calibri"/>
                <a:cs typeface="Calibri"/>
              </a:rPr>
              <a:t>Graphics,</a:t>
            </a:r>
            <a:r>
              <a:rPr sz="105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870324" y="6601874"/>
            <a:ext cx="316229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7325">
              <a:spcBef>
                <a:spcPts val="50"/>
              </a:spcBef>
            </a:pPr>
            <a:fld id="{81D60167-4931-47E6-BA6A-407CBD079E47}" type="slidenum">
              <a:rPr lang="en-US" spc="50" smtClean="0"/>
              <a:pPr marL="187325">
                <a:spcBef>
                  <a:spcPts val="50"/>
                </a:spcBef>
              </a:pPr>
              <a:t>24</a:t>
            </a:fld>
            <a:endParaRPr spc="19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719725" y="2227707"/>
            <a:ext cx="83820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" dirty="0">
                <a:solidFill>
                  <a:schemeClr val="tx1"/>
                </a:solidFill>
                <a:latin typeface="Calibri"/>
                <a:cs typeface="Calibri"/>
              </a:rPr>
              <a:t>prediction</a:t>
            </a:r>
            <a:endParaRPr sz="15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352968" y="1016128"/>
            <a:ext cx="7230459" cy="488979"/>
          </a:xfrm>
          <a:prstGeom prst="rect">
            <a:avLst/>
          </a:prstGeom>
        </p:spPr>
        <p:txBody>
          <a:bodyPr vert="horz" wrap="square" lIns="0" tIns="1642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520339">
              <a:spcBef>
                <a:spcPts val="75"/>
              </a:spcBef>
            </a:pPr>
            <a:r>
              <a:rPr sz="2100" spc="34" dirty="0">
                <a:solidFill>
                  <a:schemeClr val="tx1"/>
                </a:solidFill>
                <a:latin typeface="Calibri"/>
                <a:cs typeface="Calibri"/>
              </a:rPr>
              <a:t>night</a:t>
            </a:r>
            <a:endParaRPr sz="21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001305"/>
            <a:ext cx="9144000" cy="4999673"/>
            <a:chOff x="0" y="192074"/>
            <a:chExt cx="12192000" cy="66662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5999" y="201599"/>
              <a:ext cx="1625600" cy="1625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111237" y="196837"/>
              <a:ext cx="1635125" cy="1635125"/>
            </a:xfrm>
            <a:custGeom>
              <a:avLst/>
              <a:gdLst/>
              <a:ahLst/>
              <a:cxnLst/>
              <a:rect l="l" t="t" r="r" b="b"/>
              <a:pathLst>
                <a:path w="1635125" h="1635125">
                  <a:moveTo>
                    <a:pt x="0" y="0"/>
                  </a:moveTo>
                  <a:lnTo>
                    <a:pt x="1635125" y="0"/>
                  </a:lnTo>
                  <a:lnTo>
                    <a:pt x="1635125" y="1635125"/>
                  </a:lnTo>
                  <a:lnTo>
                    <a:pt x="0" y="16351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462664"/>
              <a:ext cx="12192000" cy="395605"/>
            </a:xfrm>
            <a:custGeom>
              <a:avLst/>
              <a:gdLst/>
              <a:ahLst/>
              <a:cxnLst/>
              <a:rect l="l" t="t" r="r" b="b"/>
              <a:pathLst>
                <a:path w="12192000" h="395604">
                  <a:moveTo>
                    <a:pt x="0" y="39530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395300"/>
                  </a:lnTo>
                  <a:lnTo>
                    <a:pt x="0" y="395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909277" y="5778151"/>
            <a:ext cx="179070" cy="165911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r>
              <a:rPr sz="1050" spc="-79" dirty="0">
                <a:solidFill>
                  <a:schemeClr val="tx1"/>
                </a:solidFill>
                <a:latin typeface="Calibri"/>
                <a:cs typeface="Calibri"/>
              </a:rPr>
              <a:t>107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7483" y="5722070"/>
            <a:ext cx="7123271" cy="485710"/>
          </a:xfrm>
          <a:prstGeom prst="rect">
            <a:avLst/>
          </a:prstGeom>
        </p:spPr>
        <p:txBody>
          <a:bodyPr vert="horz" wrap="square" lIns="0" tIns="953" rIns="0" bIns="0" rtlCol="0">
            <a:spAutoFit/>
          </a:bodyPr>
          <a:lstStyle/>
          <a:p>
            <a:pPr marL="9525">
              <a:spcBef>
                <a:spcPts val="8"/>
              </a:spcBef>
            </a:pPr>
            <a:r>
              <a:rPr sz="1575" spc="34" dirty="0">
                <a:solidFill>
                  <a:schemeClr val="tx1"/>
                </a:solidFill>
                <a:latin typeface="Calibri"/>
                <a:cs typeface="Calibri"/>
              </a:rPr>
              <a:t>Manipulating</a:t>
            </a:r>
            <a:r>
              <a:rPr sz="1575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Attributes</a:t>
            </a:r>
            <a:r>
              <a:rPr sz="1575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Natural</a:t>
            </a:r>
            <a:r>
              <a:rPr sz="1575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116" dirty="0">
                <a:solidFill>
                  <a:schemeClr val="tx1"/>
                </a:solidFill>
                <a:latin typeface="Calibri"/>
                <a:cs typeface="Calibri"/>
              </a:rPr>
              <a:t>Scenes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via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Hallucination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[Karacan</a:t>
            </a:r>
            <a:r>
              <a:rPr sz="1575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al.,</a:t>
            </a:r>
            <a:r>
              <a:rPr sz="1575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4" dirty="0">
                <a:solidFill>
                  <a:schemeClr val="tx1"/>
                </a:solidFill>
                <a:latin typeface="Calibri"/>
                <a:cs typeface="Calibri"/>
              </a:rPr>
              <a:t>2020]</a:t>
            </a:r>
            <a:endParaRPr sz="1575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721511" y="1982528"/>
            <a:ext cx="834866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6"/>
              </a:lnSpc>
            </a:pPr>
            <a:r>
              <a:rPr sz="1500" spc="-8" dirty="0">
                <a:solidFill>
                  <a:schemeClr val="tx1"/>
                </a:solidFill>
                <a:latin typeface="Calibri"/>
                <a:cs typeface="Calibri"/>
              </a:rPr>
              <a:t>prediction</a:t>
            </a:r>
            <a:endParaRPr sz="15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352969" y="1016128"/>
            <a:ext cx="7590881" cy="488979"/>
          </a:xfrm>
          <a:prstGeom prst="rect">
            <a:avLst/>
          </a:prstGeom>
        </p:spPr>
        <p:txBody>
          <a:bodyPr vert="horz" wrap="square" lIns="0" tIns="1642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413183">
              <a:spcBef>
                <a:spcPts val="75"/>
              </a:spcBef>
            </a:pPr>
            <a:r>
              <a:rPr sz="2100" spc="45" dirty="0">
                <a:solidFill>
                  <a:schemeClr val="tx1"/>
                </a:solidFill>
                <a:latin typeface="Calibri"/>
                <a:cs typeface="Calibri"/>
              </a:rPr>
              <a:t>sunset</a:t>
            </a:r>
            <a:endParaRPr sz="21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79855" y="1002553"/>
            <a:ext cx="1233488" cy="1233488"/>
            <a:chOff x="10106474" y="193738"/>
            <a:chExt cx="1644650" cy="1644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5999" y="203263"/>
              <a:ext cx="1625600" cy="1625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6474" y="193738"/>
              <a:ext cx="1644650" cy="16446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19725" y="2227707"/>
            <a:ext cx="83820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" dirty="0">
                <a:solidFill>
                  <a:schemeClr val="tx1"/>
                </a:solidFill>
                <a:latin typeface="Calibri"/>
                <a:cs typeface="Calibri"/>
              </a:rPr>
              <a:t>prediction</a:t>
            </a:r>
            <a:endParaRPr sz="150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002554"/>
            <a:ext cx="9144000" cy="4998244"/>
            <a:chOff x="0" y="193738"/>
            <a:chExt cx="12192000" cy="6664325"/>
          </a:xfrm>
        </p:grpSpPr>
        <p:sp>
          <p:nvSpPr>
            <p:cNvPr id="10" name="object 10"/>
            <p:cNvSpPr/>
            <p:nvPr/>
          </p:nvSpPr>
          <p:spPr>
            <a:xfrm>
              <a:off x="10111237" y="198501"/>
              <a:ext cx="1635125" cy="1635125"/>
            </a:xfrm>
            <a:custGeom>
              <a:avLst/>
              <a:gdLst/>
              <a:ahLst/>
              <a:cxnLst/>
              <a:rect l="l" t="t" r="r" b="b"/>
              <a:pathLst>
                <a:path w="1635125" h="1635125">
                  <a:moveTo>
                    <a:pt x="0" y="0"/>
                  </a:moveTo>
                  <a:lnTo>
                    <a:pt x="1635125" y="0"/>
                  </a:lnTo>
                  <a:lnTo>
                    <a:pt x="1635125" y="1635125"/>
                  </a:lnTo>
                  <a:lnTo>
                    <a:pt x="0" y="16351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462664"/>
              <a:ext cx="12192000" cy="395605"/>
            </a:xfrm>
            <a:custGeom>
              <a:avLst/>
              <a:gdLst/>
              <a:ahLst/>
              <a:cxnLst/>
              <a:rect l="l" t="t" r="r" b="b"/>
              <a:pathLst>
                <a:path w="12192000" h="395604">
                  <a:moveTo>
                    <a:pt x="0" y="39530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395300"/>
                  </a:lnTo>
                  <a:lnTo>
                    <a:pt x="0" y="395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27483" y="5722070"/>
            <a:ext cx="7123271" cy="485710"/>
          </a:xfrm>
          <a:prstGeom prst="rect">
            <a:avLst/>
          </a:prstGeom>
        </p:spPr>
        <p:txBody>
          <a:bodyPr vert="horz" wrap="square" lIns="0" tIns="953" rIns="0" bIns="0" rtlCol="0">
            <a:spAutoFit/>
          </a:bodyPr>
          <a:lstStyle/>
          <a:p>
            <a:pPr marL="9525">
              <a:spcBef>
                <a:spcPts val="8"/>
              </a:spcBef>
            </a:pPr>
            <a:r>
              <a:rPr sz="1575" spc="34" dirty="0">
                <a:solidFill>
                  <a:schemeClr val="tx1"/>
                </a:solidFill>
                <a:latin typeface="Calibri"/>
                <a:cs typeface="Calibri"/>
              </a:rPr>
              <a:t>Manipulating</a:t>
            </a:r>
            <a:r>
              <a:rPr sz="1575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Attributes</a:t>
            </a:r>
            <a:r>
              <a:rPr sz="1575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Natural</a:t>
            </a:r>
            <a:r>
              <a:rPr sz="1575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116" dirty="0">
                <a:solidFill>
                  <a:schemeClr val="tx1"/>
                </a:solidFill>
                <a:latin typeface="Calibri"/>
                <a:cs typeface="Calibri"/>
              </a:rPr>
              <a:t>Scenes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via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Hallucination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[Karacan</a:t>
            </a:r>
            <a:r>
              <a:rPr sz="1575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al.,</a:t>
            </a:r>
            <a:r>
              <a:rPr sz="1575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4" dirty="0">
                <a:solidFill>
                  <a:schemeClr val="tx1"/>
                </a:solidFill>
                <a:latin typeface="Calibri"/>
                <a:cs typeface="Calibri"/>
              </a:rPr>
              <a:t>2020]</a:t>
            </a:r>
            <a:endParaRPr sz="1575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52969" y="1016128"/>
            <a:ext cx="7230458" cy="488979"/>
          </a:xfrm>
          <a:prstGeom prst="rect">
            <a:avLst/>
          </a:prstGeom>
        </p:spPr>
        <p:txBody>
          <a:bodyPr vert="horz" wrap="square" lIns="0" tIns="16421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287453">
              <a:spcBef>
                <a:spcPts val="75"/>
              </a:spcBef>
            </a:pPr>
            <a:r>
              <a:rPr sz="2100" spc="-8" dirty="0">
                <a:solidFill>
                  <a:schemeClr val="tx1"/>
                </a:solidFill>
                <a:latin typeface="Calibri"/>
                <a:cs typeface="Calibri"/>
              </a:rPr>
              <a:t>flowers</a:t>
            </a:r>
            <a:endParaRPr sz="21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79855" y="1001305"/>
            <a:ext cx="1233488" cy="1233488"/>
            <a:chOff x="10106474" y="192074"/>
            <a:chExt cx="1644650" cy="16446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5999" y="201599"/>
              <a:ext cx="1625600" cy="1625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111237" y="196837"/>
              <a:ext cx="1635125" cy="1635125"/>
            </a:xfrm>
            <a:custGeom>
              <a:avLst/>
              <a:gdLst/>
              <a:ahLst/>
              <a:cxnLst/>
              <a:rect l="l" t="t" r="r" b="b"/>
              <a:pathLst>
                <a:path w="1635125" h="1635125">
                  <a:moveTo>
                    <a:pt x="0" y="0"/>
                  </a:moveTo>
                  <a:lnTo>
                    <a:pt x="1635125" y="0"/>
                  </a:lnTo>
                  <a:lnTo>
                    <a:pt x="1635125" y="1635125"/>
                  </a:lnTo>
                  <a:lnTo>
                    <a:pt x="0" y="16351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19725" y="2227707"/>
            <a:ext cx="83820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" dirty="0">
                <a:solidFill>
                  <a:schemeClr val="tx1"/>
                </a:solidFill>
                <a:latin typeface="Calibri"/>
                <a:cs typeface="Calibri"/>
              </a:rPr>
              <a:t>prediction</a:t>
            </a:r>
            <a:endParaRPr sz="15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5704248"/>
            <a:ext cx="9144000" cy="296704"/>
          </a:xfrm>
          <a:custGeom>
            <a:avLst/>
            <a:gdLst/>
            <a:ahLst/>
            <a:cxnLst/>
            <a:rect l="l" t="t" r="r" b="b"/>
            <a:pathLst>
              <a:path w="12192000" h="395604">
                <a:moveTo>
                  <a:pt x="0" y="395300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395300"/>
                </a:lnTo>
                <a:lnTo>
                  <a:pt x="0" y="395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9" name="object 9"/>
          <p:cNvSpPr txBox="1"/>
          <p:nvPr/>
        </p:nvSpPr>
        <p:spPr>
          <a:xfrm>
            <a:off x="8909277" y="5778151"/>
            <a:ext cx="179070" cy="165911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r>
              <a:rPr sz="1050" spc="-79" dirty="0">
                <a:solidFill>
                  <a:schemeClr val="tx1"/>
                </a:solidFill>
                <a:latin typeface="Calibri"/>
                <a:cs typeface="Calibri"/>
              </a:rPr>
              <a:t>107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7483" y="5722070"/>
            <a:ext cx="7123271" cy="485710"/>
          </a:xfrm>
          <a:prstGeom prst="rect">
            <a:avLst/>
          </a:prstGeom>
        </p:spPr>
        <p:txBody>
          <a:bodyPr vert="horz" wrap="square" lIns="0" tIns="953" rIns="0" bIns="0" rtlCol="0">
            <a:spAutoFit/>
          </a:bodyPr>
          <a:lstStyle/>
          <a:p>
            <a:pPr marL="9525">
              <a:spcBef>
                <a:spcPts val="8"/>
              </a:spcBef>
            </a:pPr>
            <a:r>
              <a:rPr sz="1575" spc="34" dirty="0">
                <a:solidFill>
                  <a:schemeClr val="tx1"/>
                </a:solidFill>
                <a:latin typeface="Calibri"/>
                <a:cs typeface="Calibri"/>
              </a:rPr>
              <a:t>Manipulating</a:t>
            </a:r>
            <a:r>
              <a:rPr sz="1575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Attributes</a:t>
            </a:r>
            <a:r>
              <a:rPr sz="1575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Natural</a:t>
            </a:r>
            <a:r>
              <a:rPr sz="1575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116" dirty="0">
                <a:solidFill>
                  <a:schemeClr val="tx1"/>
                </a:solidFill>
                <a:latin typeface="Calibri"/>
                <a:cs typeface="Calibri"/>
              </a:rPr>
              <a:t>Scenes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via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Hallucination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[Karacan</a:t>
            </a:r>
            <a:r>
              <a:rPr sz="1575" spc="15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8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575" spc="16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dirty="0">
                <a:solidFill>
                  <a:schemeClr val="tx1"/>
                </a:solidFill>
                <a:latin typeface="Calibri"/>
                <a:cs typeface="Calibri"/>
              </a:rPr>
              <a:t>al.,</a:t>
            </a:r>
            <a:r>
              <a:rPr sz="1575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75" spc="34" dirty="0">
                <a:solidFill>
                  <a:schemeClr val="tx1"/>
                </a:solidFill>
                <a:latin typeface="Calibri"/>
                <a:cs typeface="Calibri"/>
              </a:rPr>
              <a:t>2020]</a:t>
            </a:r>
            <a:endParaRPr sz="1575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latin typeface="Calibri"/>
                <a:cs typeface="Calibri"/>
              </a:rPr>
              <a:t>66</a:t>
            </a:r>
            <a:endParaRPr sz="825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635" y="1628776"/>
            <a:ext cx="8648507" cy="34357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8680" y="5695569"/>
            <a:ext cx="648319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56" dirty="0">
                <a:solidFill>
                  <a:srgbClr val="262626"/>
                </a:solidFill>
                <a:latin typeface="Calibri"/>
                <a:cs typeface="Calibri"/>
              </a:rPr>
              <a:t>M.</a:t>
            </a:r>
            <a:r>
              <a:rPr sz="1050" spc="83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rgbClr val="262626"/>
                </a:solidFill>
                <a:latin typeface="Calibri"/>
                <a:cs typeface="Calibri"/>
              </a:rPr>
              <a:t>Ren,</a:t>
            </a:r>
            <a:r>
              <a:rPr sz="1050" spc="83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050" spc="75" dirty="0">
                <a:solidFill>
                  <a:srgbClr val="262626"/>
                </a:solidFill>
                <a:latin typeface="Calibri"/>
                <a:cs typeface="Calibri"/>
              </a:rPr>
              <a:t>R.</a:t>
            </a:r>
            <a:r>
              <a:rPr sz="1050" spc="86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62626"/>
                </a:solidFill>
                <a:latin typeface="Calibri"/>
                <a:cs typeface="Calibri"/>
              </a:rPr>
              <a:t>Kiros,</a:t>
            </a:r>
            <a:r>
              <a:rPr sz="1050" spc="83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050" spc="83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050" spc="75" dirty="0">
                <a:solidFill>
                  <a:srgbClr val="262626"/>
                </a:solidFill>
                <a:latin typeface="Calibri"/>
                <a:cs typeface="Calibri"/>
              </a:rPr>
              <a:t>R.</a:t>
            </a:r>
            <a:r>
              <a:rPr sz="1050" spc="83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rgbClr val="262626"/>
                </a:solidFill>
                <a:latin typeface="Calibri"/>
                <a:cs typeface="Calibri"/>
              </a:rPr>
              <a:t>Zemel.</a:t>
            </a:r>
            <a:r>
              <a:rPr sz="1050" spc="83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rgbClr val="262626"/>
                </a:solidFill>
                <a:latin typeface="Trebuchet MS"/>
                <a:cs typeface="Trebuchet MS"/>
              </a:rPr>
              <a:t>Exploring</a:t>
            </a:r>
            <a:r>
              <a:rPr sz="1050" spc="4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050" spc="71" dirty="0">
                <a:solidFill>
                  <a:srgbClr val="262626"/>
                </a:solidFill>
                <a:latin typeface="Trebuchet MS"/>
                <a:cs typeface="Trebuchet MS"/>
              </a:rPr>
              <a:t>Models</a:t>
            </a:r>
            <a:r>
              <a:rPr sz="1050" spc="11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rgbClr val="262626"/>
                </a:solidFill>
                <a:latin typeface="Trebuchet MS"/>
                <a:cs typeface="Trebuchet MS"/>
              </a:rPr>
              <a:t>and</a:t>
            </a:r>
            <a:r>
              <a:rPr sz="1050" spc="4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262626"/>
                </a:solidFill>
                <a:latin typeface="Trebuchet MS"/>
                <a:cs typeface="Trebuchet MS"/>
              </a:rPr>
              <a:t>Data</a:t>
            </a:r>
            <a:r>
              <a:rPr sz="1050" spc="4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262626"/>
                </a:solidFill>
                <a:latin typeface="Trebuchet MS"/>
                <a:cs typeface="Trebuchet MS"/>
              </a:rPr>
              <a:t>for</a:t>
            </a:r>
            <a:r>
              <a:rPr sz="1050" spc="11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262626"/>
                </a:solidFill>
                <a:latin typeface="Trebuchet MS"/>
                <a:cs typeface="Trebuchet MS"/>
              </a:rPr>
              <a:t>Image</a:t>
            </a:r>
            <a:r>
              <a:rPr sz="1050" spc="4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050" spc="34" dirty="0">
                <a:solidFill>
                  <a:srgbClr val="262626"/>
                </a:solidFill>
                <a:latin typeface="Trebuchet MS"/>
                <a:cs typeface="Trebuchet MS"/>
              </a:rPr>
              <a:t>Question</a:t>
            </a:r>
            <a:r>
              <a:rPr sz="1050" spc="4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050" spc="53" dirty="0">
                <a:solidFill>
                  <a:srgbClr val="262626"/>
                </a:solidFill>
                <a:latin typeface="Trebuchet MS"/>
                <a:cs typeface="Trebuchet MS"/>
              </a:rPr>
              <a:t>Answering</a:t>
            </a:r>
            <a:r>
              <a:rPr sz="1050" spc="53" dirty="0">
                <a:solidFill>
                  <a:srgbClr val="262626"/>
                </a:solidFill>
                <a:latin typeface="Calibri"/>
                <a:cs typeface="Calibri"/>
              </a:rPr>
              <a:t>.</a:t>
            </a:r>
            <a:r>
              <a:rPr sz="1050" spc="83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rgbClr val="262626"/>
                </a:solidFill>
                <a:latin typeface="Calibri"/>
                <a:cs typeface="Calibri"/>
              </a:rPr>
              <a:t>NeurIPS</a:t>
            </a:r>
            <a:r>
              <a:rPr sz="1050" spc="83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050" spc="26" dirty="0">
                <a:solidFill>
                  <a:srgbClr val="262626"/>
                </a:solidFill>
                <a:latin typeface="Calibri"/>
                <a:cs typeface="Calibri"/>
              </a:rPr>
              <a:t>2015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5829300" cy="532838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>
                <a:solidFill>
                  <a:srgbClr val="000000"/>
                </a:solidFill>
              </a:rPr>
              <a:t>Visual</a:t>
            </a:r>
            <a:r>
              <a:rPr spc="-68" dirty="0">
                <a:solidFill>
                  <a:srgbClr val="000000"/>
                </a:solidFill>
              </a:rPr>
              <a:t> </a:t>
            </a:r>
            <a:r>
              <a:rPr spc="90" dirty="0">
                <a:solidFill>
                  <a:srgbClr val="000000"/>
                </a:solidFill>
              </a:rPr>
              <a:t>Question</a:t>
            </a:r>
            <a:r>
              <a:rPr spc="-68" dirty="0">
                <a:solidFill>
                  <a:srgbClr val="000000"/>
                </a:solidFill>
              </a:rPr>
              <a:t> </a:t>
            </a:r>
            <a:r>
              <a:rPr spc="45" dirty="0">
                <a:solidFill>
                  <a:srgbClr val="000000"/>
                </a:solidFill>
              </a:rPr>
              <a:t>Answering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57250"/>
            <a:ext cx="9144000" cy="5120640"/>
            <a:chOff x="0" y="0"/>
            <a:chExt cx="12192000" cy="6827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448964" cy="65936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706" y="0"/>
              <a:ext cx="4981293" cy="68269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6544" y="5871196"/>
              <a:ext cx="4981575" cy="722630"/>
            </a:xfrm>
            <a:custGeom>
              <a:avLst/>
              <a:gdLst/>
              <a:ahLst/>
              <a:cxnLst/>
              <a:rect l="l" t="t" r="r" b="b"/>
              <a:pathLst>
                <a:path w="4981575" h="722629">
                  <a:moveTo>
                    <a:pt x="0" y="722435"/>
                  </a:moveTo>
                  <a:lnTo>
                    <a:pt x="4981293" y="722435"/>
                  </a:lnTo>
                  <a:lnTo>
                    <a:pt x="4981293" y="0"/>
                  </a:lnTo>
                  <a:lnTo>
                    <a:pt x="0" y="0"/>
                  </a:lnTo>
                  <a:lnTo>
                    <a:pt x="0" y="722435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89204" y="5248657"/>
            <a:ext cx="3568541" cy="535082"/>
          </a:xfrm>
          <a:prstGeom prst="rect">
            <a:avLst/>
          </a:prstGeom>
        </p:spPr>
        <p:txBody>
          <a:bodyPr vert="horz" wrap="square" lIns="0" tIns="21907" rIns="0" bIns="0" rtlCol="0">
            <a:spAutoFit/>
          </a:bodyPr>
          <a:lstStyle/>
          <a:p>
            <a:pPr marL="9525" marR="3810">
              <a:lnSpc>
                <a:spcPts val="2033"/>
              </a:lnSpc>
              <a:spcBef>
                <a:spcPts val="172"/>
              </a:spcBef>
            </a:pPr>
            <a:r>
              <a:rPr sz="1725" spc="221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1725" spc="-83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dirty="0">
                <a:solidFill>
                  <a:schemeClr val="tx1"/>
                </a:solidFill>
                <a:latin typeface="Trebuchet MS"/>
                <a:cs typeface="Trebuchet MS"/>
              </a:rPr>
              <a:t>giraffe</a:t>
            </a:r>
            <a:r>
              <a:rPr sz="1725" spc="-7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49" dirty="0">
                <a:solidFill>
                  <a:schemeClr val="tx1"/>
                </a:solidFill>
                <a:latin typeface="Trebuchet MS"/>
                <a:cs typeface="Trebuchet MS"/>
              </a:rPr>
              <a:t>standing</a:t>
            </a:r>
            <a:r>
              <a:rPr sz="1725" spc="-7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38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1725" spc="-7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725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90" dirty="0">
                <a:solidFill>
                  <a:schemeClr val="tx1"/>
                </a:solidFill>
                <a:latin typeface="Trebuchet MS"/>
                <a:cs typeface="Trebuchet MS"/>
              </a:rPr>
              <a:t>grass</a:t>
            </a:r>
            <a:r>
              <a:rPr sz="1725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-15" dirty="0">
                <a:solidFill>
                  <a:schemeClr val="tx1"/>
                </a:solidFill>
                <a:latin typeface="Trebuchet MS"/>
                <a:cs typeface="Trebuchet MS"/>
              </a:rPr>
              <a:t>next </a:t>
            </a:r>
            <a:r>
              <a:rPr sz="1725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1725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4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1725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-8" dirty="0">
                <a:solidFill>
                  <a:schemeClr val="tx1"/>
                </a:solidFill>
                <a:latin typeface="Trebuchet MS"/>
                <a:cs typeface="Trebuchet MS"/>
              </a:rPr>
              <a:t>tree.</a:t>
            </a:r>
            <a:endParaRPr sz="1725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" y="5802474"/>
            <a:ext cx="9144000" cy="197644"/>
          </a:xfrm>
          <a:custGeom>
            <a:avLst/>
            <a:gdLst/>
            <a:ahLst/>
            <a:cxnLst/>
            <a:rect l="l" t="t" r="r" b="b"/>
            <a:pathLst>
              <a:path w="12192000" h="263525">
                <a:moveTo>
                  <a:pt x="12192000" y="0"/>
                </a:moveTo>
                <a:lnTo>
                  <a:pt x="0" y="0"/>
                </a:lnTo>
                <a:lnTo>
                  <a:pt x="0" y="263392"/>
                </a:lnTo>
                <a:lnTo>
                  <a:pt x="12192000" y="2633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8" name="object 8"/>
          <p:cNvSpPr txBox="1"/>
          <p:nvPr/>
        </p:nvSpPr>
        <p:spPr>
          <a:xfrm>
            <a:off x="993457" y="6087510"/>
            <a:ext cx="715708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53" dirty="0">
                <a:solidFill>
                  <a:schemeClr val="tx1"/>
                </a:solidFill>
                <a:latin typeface="Calibri"/>
                <a:cs typeface="Calibri"/>
              </a:rPr>
              <a:t>X.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60" dirty="0">
                <a:solidFill>
                  <a:schemeClr val="tx1"/>
                </a:solidFill>
                <a:latin typeface="Calibri"/>
                <a:cs typeface="Calibri"/>
              </a:rPr>
              <a:t>Chen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C.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L.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Zitnick.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chemeClr val="tx1"/>
                </a:solidFill>
                <a:latin typeface="Trebuchet MS"/>
                <a:cs typeface="Trebuchet MS"/>
              </a:rPr>
              <a:t>Mind’s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Eye: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13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1050" spc="4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Recurrent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38" dirty="0">
                <a:solidFill>
                  <a:schemeClr val="tx1"/>
                </a:solidFill>
                <a:latin typeface="Trebuchet MS"/>
                <a:cs typeface="Trebuchet MS"/>
              </a:rPr>
              <a:t>Visual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Representation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1050" spc="56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Image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Caption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Generation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94" dirty="0">
                <a:solidFill>
                  <a:schemeClr val="tx1"/>
                </a:solidFill>
                <a:latin typeface="Calibri"/>
                <a:cs typeface="Calibri"/>
              </a:rPr>
              <a:t>CVPR</a:t>
            </a:r>
            <a:r>
              <a:rPr sz="1050" spc="13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chemeClr val="tx1"/>
                </a:solidFill>
                <a:latin typeface="Calibri"/>
                <a:cs typeface="Calibri"/>
              </a:rPr>
              <a:t>2015.</a:t>
            </a:r>
            <a:endParaRPr sz="10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1000" y="97675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86" dirty="0">
                <a:solidFill>
                  <a:schemeClr val="tx1"/>
                </a:solidFill>
              </a:rPr>
              <a:t>Image</a:t>
            </a:r>
            <a:r>
              <a:rPr spc="-83" dirty="0">
                <a:solidFill>
                  <a:schemeClr val="tx1"/>
                </a:solidFill>
              </a:rPr>
              <a:t> </a:t>
            </a:r>
            <a:r>
              <a:rPr spc="94" dirty="0">
                <a:solidFill>
                  <a:schemeClr val="tx1"/>
                </a:solidFill>
              </a:rPr>
              <a:t>Captioning</a:t>
            </a:r>
          </a:p>
        </p:txBody>
      </p:sp>
      <p:sp>
        <p:nvSpPr>
          <p:cNvPr id="10" name="object 10"/>
          <p:cNvSpPr/>
          <p:nvPr/>
        </p:nvSpPr>
        <p:spPr>
          <a:xfrm>
            <a:off x="1" y="5261093"/>
            <a:ext cx="5404961" cy="548640"/>
          </a:xfrm>
          <a:custGeom>
            <a:avLst/>
            <a:gdLst/>
            <a:ahLst/>
            <a:cxnLst/>
            <a:rect l="l" t="t" r="r" b="b"/>
            <a:pathLst>
              <a:path w="7206615" h="731520">
                <a:moveTo>
                  <a:pt x="7206544" y="0"/>
                </a:moveTo>
                <a:lnTo>
                  <a:pt x="0" y="0"/>
                </a:lnTo>
                <a:lnTo>
                  <a:pt x="0" y="730969"/>
                </a:lnTo>
                <a:lnTo>
                  <a:pt x="7206544" y="730969"/>
                </a:lnTo>
                <a:lnTo>
                  <a:pt x="7206544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1" name="object 11"/>
          <p:cNvSpPr txBox="1"/>
          <p:nvPr/>
        </p:nvSpPr>
        <p:spPr>
          <a:xfrm>
            <a:off x="209883" y="5374386"/>
            <a:ext cx="4984432" cy="54053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221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1725" spc="-83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90" dirty="0">
                <a:solidFill>
                  <a:schemeClr val="tx1"/>
                </a:solidFill>
                <a:latin typeface="Trebuchet MS"/>
                <a:cs typeface="Trebuchet MS"/>
              </a:rPr>
              <a:t>man</a:t>
            </a:r>
            <a:r>
              <a:rPr sz="1725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41" dirty="0">
                <a:solidFill>
                  <a:schemeClr val="tx1"/>
                </a:solidFill>
                <a:latin typeface="Trebuchet MS"/>
                <a:cs typeface="Trebuchet MS"/>
              </a:rPr>
              <a:t>riding</a:t>
            </a:r>
            <a:r>
              <a:rPr sz="1725" spc="-7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4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1725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56" dirty="0">
                <a:solidFill>
                  <a:schemeClr val="tx1"/>
                </a:solidFill>
                <a:latin typeface="Trebuchet MS"/>
                <a:cs typeface="Trebuchet MS"/>
              </a:rPr>
              <a:t>wave</a:t>
            </a:r>
            <a:r>
              <a:rPr sz="1725" spc="-7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98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1725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4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1725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41" dirty="0">
                <a:solidFill>
                  <a:schemeClr val="tx1"/>
                </a:solidFill>
                <a:latin typeface="Trebuchet MS"/>
                <a:cs typeface="Trebuchet MS"/>
              </a:rPr>
              <a:t>surfboard</a:t>
            </a:r>
            <a:r>
              <a:rPr sz="1725" spc="-7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38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1725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725" spc="-7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-8" dirty="0">
                <a:solidFill>
                  <a:schemeClr val="tx1"/>
                </a:solidFill>
                <a:latin typeface="Trebuchet MS"/>
                <a:cs typeface="Trebuchet MS"/>
              </a:rPr>
              <a:t>water.</a:t>
            </a:r>
            <a:endParaRPr sz="1725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4001" y="996696"/>
            <a:ext cx="2153412" cy="8663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solidFill>
                  <a:schemeClr val="tx1"/>
                </a:solidFill>
                <a:latin typeface="Calibri"/>
                <a:cs typeface="Calibri"/>
              </a:rPr>
              <a:t>67</a:t>
            </a:r>
            <a:endParaRPr sz="825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 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530" y="9906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study on how to </a:t>
            </a:r>
            <a:r>
              <a:rPr lang="en-US" sz="2000" dirty="0">
                <a:solidFill>
                  <a:srgbClr val="FF0000"/>
                </a:solidFill>
              </a:rPr>
              <a:t>make computers </a:t>
            </a:r>
            <a:r>
              <a:rPr lang="en-US" sz="2000" dirty="0">
                <a:solidFill>
                  <a:srgbClr val="0000FF"/>
                </a:solidFill>
              </a:rPr>
              <a:t>to </a:t>
            </a:r>
            <a:r>
              <a:rPr lang="en-US" sz="2000" b="1" dirty="0">
                <a:solidFill>
                  <a:srgbClr val="0000FF"/>
                </a:solidFill>
              </a:rPr>
              <a:t>think and act </a:t>
            </a:r>
            <a:r>
              <a:rPr lang="en-US" sz="2000" dirty="0"/>
              <a:t>like humans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453" y="2362200"/>
            <a:ext cx="5283200" cy="3962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059" y="2971800"/>
            <a:ext cx="19560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Thinking humanly</a:t>
            </a:r>
          </a:p>
        </p:txBody>
      </p:sp>
      <p:sp>
        <p:nvSpPr>
          <p:cNvPr id="5" name="Rectangle 4"/>
          <p:cNvSpPr/>
          <p:nvPr/>
        </p:nvSpPr>
        <p:spPr>
          <a:xfrm>
            <a:off x="-35947" y="4884003"/>
            <a:ext cx="21974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9900"/>
                </a:solidFill>
              </a:rPr>
              <a:t>Thinking rationally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7352645" y="2971800"/>
            <a:ext cx="16792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FF"/>
                </a:solidFill>
              </a:rPr>
              <a:t>Acting humanly</a:t>
            </a:r>
          </a:p>
        </p:txBody>
      </p:sp>
      <p:sp>
        <p:nvSpPr>
          <p:cNvPr id="7" name="Rectangle 6"/>
          <p:cNvSpPr/>
          <p:nvPr/>
        </p:nvSpPr>
        <p:spPr>
          <a:xfrm>
            <a:off x="7279253" y="4800600"/>
            <a:ext cx="18624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Acting rationally</a:t>
            </a:r>
          </a:p>
        </p:txBody>
      </p:sp>
    </p:spTree>
    <p:extLst>
      <p:ext uri="{BB962C8B-B14F-4D97-AF65-F5344CB8AC3E}">
        <p14:creationId xmlns:p14="http://schemas.microsoft.com/office/powerpoint/2010/main" val="3296112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151" y="184628"/>
            <a:ext cx="4982164" cy="532838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60" dirty="0">
                <a:solidFill>
                  <a:schemeClr val="tx1"/>
                </a:solidFill>
              </a:rPr>
              <a:t>Video</a:t>
            </a:r>
            <a:r>
              <a:rPr spc="-79" dirty="0">
                <a:solidFill>
                  <a:schemeClr val="tx1"/>
                </a:solidFill>
              </a:rPr>
              <a:t> </a:t>
            </a:r>
            <a:r>
              <a:rPr spc="98" dirty="0">
                <a:solidFill>
                  <a:schemeClr val="tx1"/>
                </a:solidFill>
              </a:rPr>
              <a:t>Captioning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solidFill>
                  <a:schemeClr val="tx1"/>
                </a:solidFill>
                <a:latin typeface="Calibri"/>
                <a:cs typeface="Calibri"/>
              </a:rPr>
              <a:t>69</a:t>
            </a:r>
            <a:endParaRPr sz="825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6563" y="2079040"/>
            <a:ext cx="8234839" cy="3164444"/>
            <a:chOff x="0" y="1633727"/>
            <a:chExt cx="12192000" cy="45847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33727"/>
              <a:ext cx="12188952" cy="45841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820143"/>
              <a:ext cx="12192000" cy="398145"/>
            </a:xfrm>
            <a:custGeom>
              <a:avLst/>
              <a:gdLst/>
              <a:ahLst/>
              <a:cxnLst/>
              <a:rect l="l" t="t" r="r" b="b"/>
              <a:pathLst>
                <a:path w="12192000" h="398145">
                  <a:moveTo>
                    <a:pt x="6108738" y="5372"/>
                  </a:moveTo>
                  <a:lnTo>
                    <a:pt x="0" y="5372"/>
                  </a:lnTo>
                  <a:lnTo>
                    <a:pt x="0" y="397776"/>
                  </a:lnTo>
                  <a:lnTo>
                    <a:pt x="6108738" y="397776"/>
                  </a:lnTo>
                  <a:lnTo>
                    <a:pt x="6108738" y="5372"/>
                  </a:lnTo>
                  <a:close/>
                </a:path>
                <a:path w="12192000" h="398145">
                  <a:moveTo>
                    <a:pt x="12192000" y="0"/>
                  </a:moveTo>
                  <a:lnTo>
                    <a:pt x="6116002" y="0"/>
                  </a:lnTo>
                  <a:lnTo>
                    <a:pt x="6116002" y="392417"/>
                  </a:lnTo>
                  <a:lnTo>
                    <a:pt x="12192000" y="39241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3274" y="5214367"/>
            <a:ext cx="8234839" cy="99450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61023">
              <a:spcBef>
                <a:spcPts val="75"/>
              </a:spcBef>
              <a:tabLst>
                <a:tab pos="4582478" algn="l"/>
              </a:tabLst>
            </a:pPr>
            <a:r>
              <a:rPr sz="1725" spc="41" dirty="0">
                <a:solidFill>
                  <a:schemeClr val="tx1"/>
                </a:solidFill>
                <a:latin typeface="Trebuchet MS"/>
                <a:cs typeface="Trebuchet MS"/>
              </a:rPr>
              <a:t>Bir</a:t>
            </a:r>
            <a:r>
              <a:rPr sz="1725" spc="-53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71" dirty="0">
                <a:solidFill>
                  <a:schemeClr val="tx1"/>
                </a:solidFill>
                <a:latin typeface="Trebuchet MS"/>
                <a:cs typeface="Trebuchet MS"/>
              </a:rPr>
              <a:t>adam</a:t>
            </a:r>
            <a:r>
              <a:rPr sz="1725" spc="-6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dirty="0">
                <a:solidFill>
                  <a:schemeClr val="tx1"/>
                </a:solidFill>
                <a:latin typeface="Trebuchet MS"/>
                <a:cs typeface="Trebuchet MS"/>
              </a:rPr>
              <a:t>bir</a:t>
            </a:r>
            <a:r>
              <a:rPr sz="1725" spc="-53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dirty="0" err="1">
                <a:solidFill>
                  <a:schemeClr val="tx1"/>
                </a:solidFill>
                <a:latin typeface="Trebuchet MS"/>
                <a:cs typeface="Trebuchet MS"/>
              </a:rPr>
              <a:t>gitar</a:t>
            </a:r>
            <a:r>
              <a:rPr sz="1725" spc="-4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725" spc="-8" dirty="0" err="1">
                <a:solidFill>
                  <a:schemeClr val="tx1"/>
                </a:solidFill>
                <a:latin typeface="Trebuchet MS"/>
                <a:cs typeface="Trebuchet MS"/>
              </a:rPr>
              <a:t>çal</a:t>
            </a:r>
            <a:r>
              <a:rPr sz="1725" spc="-8" dirty="0" err="1">
                <a:solidFill>
                  <a:schemeClr val="tx1"/>
                </a:solidFill>
                <a:latin typeface="Cambria"/>
                <a:cs typeface="Cambria"/>
              </a:rPr>
              <a:t>ı</a:t>
            </a:r>
            <a:r>
              <a:rPr sz="1725" spc="-8" dirty="0" err="1">
                <a:solidFill>
                  <a:schemeClr val="tx1"/>
                </a:solidFill>
                <a:latin typeface="Trebuchet MS"/>
                <a:cs typeface="Trebuchet MS"/>
              </a:rPr>
              <a:t>yor</a:t>
            </a:r>
            <a:r>
              <a:rPr lang="en-US" sz="1725" spc="-8" dirty="0">
                <a:solidFill>
                  <a:schemeClr val="tx1"/>
                </a:solidFill>
                <a:latin typeface="Trebuchet MS"/>
                <a:cs typeface="Trebuchet MS"/>
              </a:rPr>
              <a:t>              </a:t>
            </a:r>
            <a:r>
              <a:rPr lang="en-US" sz="1725" dirty="0">
                <a:solidFill>
                  <a:schemeClr val="tx1"/>
                </a:solidFill>
                <a:latin typeface="Trebuchet MS"/>
                <a:cs typeface="Trebuchet MS"/>
              </a:rPr>
              <a:t>Bir </a:t>
            </a:r>
            <a:r>
              <a:rPr lang="en-US" sz="1725" dirty="0" err="1">
                <a:solidFill>
                  <a:schemeClr val="tx1"/>
                </a:solidFill>
                <a:latin typeface="Trebuchet MS"/>
                <a:cs typeface="Trebuchet MS"/>
              </a:rPr>
              <a:t>kadın</a:t>
            </a:r>
            <a:r>
              <a:rPr lang="en-US" sz="17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725" dirty="0" err="1">
                <a:solidFill>
                  <a:schemeClr val="tx1"/>
                </a:solidFill>
                <a:latin typeface="Trebuchet MS"/>
                <a:cs typeface="Trebuchet MS"/>
              </a:rPr>
              <a:t>bir</a:t>
            </a:r>
            <a:r>
              <a:rPr lang="en-US" sz="17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725" dirty="0" err="1">
                <a:solidFill>
                  <a:schemeClr val="tx1"/>
                </a:solidFill>
                <a:latin typeface="Trebuchet MS"/>
                <a:cs typeface="Trebuchet MS"/>
              </a:rPr>
              <a:t>bıçakla</a:t>
            </a:r>
            <a:r>
              <a:rPr lang="en-US" sz="17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725" dirty="0" err="1">
                <a:solidFill>
                  <a:schemeClr val="tx1"/>
                </a:solidFill>
                <a:latin typeface="Trebuchet MS"/>
                <a:cs typeface="Trebuchet MS"/>
              </a:rPr>
              <a:t>sebze</a:t>
            </a:r>
            <a:r>
              <a:rPr lang="en-US" sz="17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725" dirty="0" err="1">
                <a:solidFill>
                  <a:schemeClr val="tx1"/>
                </a:solidFill>
                <a:latin typeface="Trebuchet MS"/>
                <a:cs typeface="Trebuchet MS"/>
              </a:rPr>
              <a:t>doğruyor</a:t>
            </a:r>
            <a:endParaRPr sz="2588" baseline="1207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9525">
              <a:spcBef>
                <a:spcPts val="1159"/>
              </a:spcBef>
            </a:pPr>
            <a:r>
              <a:rPr sz="1050" spc="75" dirty="0">
                <a:solidFill>
                  <a:schemeClr val="tx1"/>
                </a:solidFill>
                <a:latin typeface="Calibri"/>
                <a:cs typeface="Calibri"/>
              </a:rPr>
              <a:t>B.</a:t>
            </a:r>
            <a:r>
              <a:rPr sz="1050" spc="11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Calibri"/>
                <a:cs typeface="Calibri"/>
              </a:rPr>
              <a:t>Çitamak</a:t>
            </a:r>
            <a:r>
              <a:rPr sz="1050" spc="12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0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al.</a:t>
            </a:r>
            <a:r>
              <a:rPr sz="1050" spc="11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16" dirty="0">
                <a:solidFill>
                  <a:schemeClr val="tx1"/>
                </a:solidFill>
                <a:latin typeface="Trebuchet MS"/>
                <a:cs typeface="Trebuchet MS"/>
              </a:rPr>
              <a:t>MSVD-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Turkish: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1050" spc="38" dirty="0">
                <a:solidFill>
                  <a:schemeClr val="tx1"/>
                </a:solidFill>
                <a:latin typeface="Trebuchet MS"/>
                <a:cs typeface="Trebuchet MS"/>
              </a:rPr>
              <a:t> comprehensive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multimodal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video</a:t>
            </a:r>
            <a:r>
              <a:rPr sz="1050" spc="3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dataset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1050" spc="4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integrated</a:t>
            </a:r>
            <a:r>
              <a:rPr sz="1050" spc="3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vision and</a:t>
            </a:r>
            <a:r>
              <a:rPr sz="1050" spc="3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language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research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1050" spc="3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-8" dirty="0">
                <a:solidFill>
                  <a:schemeClr val="tx1"/>
                </a:solidFill>
                <a:latin typeface="Trebuchet MS"/>
                <a:cs typeface="Trebuchet MS"/>
              </a:rPr>
              <a:t>Turkish</a:t>
            </a:r>
            <a:r>
              <a:rPr sz="1013" spc="-8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endParaRPr sz="1013" dirty="0">
              <a:solidFill>
                <a:schemeClr val="tx1"/>
              </a:solidFill>
              <a:latin typeface="Calibri"/>
              <a:cs typeface="Calibri"/>
            </a:endParaRPr>
          </a:p>
          <a:p>
            <a:pPr marR="31433"/>
            <a:r>
              <a:rPr sz="1050" spc="38" dirty="0">
                <a:solidFill>
                  <a:schemeClr val="tx1"/>
                </a:solidFill>
                <a:latin typeface="Calibri"/>
                <a:cs typeface="Calibri"/>
              </a:rPr>
              <a:t>Machine</a:t>
            </a:r>
            <a:r>
              <a:rPr sz="10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Translation</a:t>
            </a:r>
            <a:r>
              <a:rPr sz="1050" spc="18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26" dirty="0">
                <a:solidFill>
                  <a:schemeClr val="tx1"/>
                </a:solidFill>
                <a:latin typeface="Calibri"/>
                <a:cs typeface="Calibri"/>
              </a:rPr>
              <a:t>2021</a:t>
            </a:r>
            <a:endParaRPr sz="10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41781" y="1027957"/>
            <a:ext cx="2990374" cy="801053"/>
            <a:chOff x="7122374" y="227610"/>
            <a:chExt cx="3987165" cy="10680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2374" y="227610"/>
              <a:ext cx="3987129" cy="10677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672604" y="695917"/>
              <a:ext cx="81915" cy="389890"/>
            </a:xfrm>
            <a:custGeom>
              <a:avLst/>
              <a:gdLst/>
              <a:ahLst/>
              <a:cxnLst/>
              <a:rect l="l" t="t" r="r" b="b"/>
              <a:pathLst>
                <a:path w="81915" h="389890">
                  <a:moveTo>
                    <a:pt x="81305" y="0"/>
                  </a:moveTo>
                  <a:lnTo>
                    <a:pt x="0" y="0"/>
                  </a:lnTo>
                  <a:lnTo>
                    <a:pt x="0" y="389470"/>
                  </a:lnTo>
                  <a:lnTo>
                    <a:pt x="81305" y="389470"/>
                  </a:lnTo>
                  <a:lnTo>
                    <a:pt x="81305" y="0"/>
                  </a:lnTo>
                  <a:close/>
                </a:path>
              </a:pathLst>
            </a:custGeom>
            <a:solidFill>
              <a:srgbClr val="E69138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671186" y="1459768"/>
            <a:ext cx="268605" cy="11932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713" spc="-8" dirty="0">
                <a:solidFill>
                  <a:schemeClr val="tx1"/>
                </a:solidFill>
                <a:latin typeface="Arial Narrow"/>
                <a:cs typeface="Arial Narrow"/>
              </a:rPr>
              <a:t>VGG16</a:t>
            </a:r>
            <a:endParaRPr sz="713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84731" y="1069795"/>
            <a:ext cx="2947511" cy="646271"/>
            <a:chOff x="7179641" y="283394"/>
            <a:chExt cx="3930015" cy="861694"/>
          </a:xfrm>
        </p:grpSpPr>
        <p:sp>
          <p:nvSpPr>
            <p:cNvPr id="13" name="object 13"/>
            <p:cNvSpPr/>
            <p:nvPr/>
          </p:nvSpPr>
          <p:spPr>
            <a:xfrm>
              <a:off x="9672612" y="890686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0" y="0"/>
                  </a:moveTo>
                  <a:lnTo>
                    <a:pt x="121" y="0"/>
                  </a:lnTo>
                </a:path>
              </a:pathLst>
            </a:custGeom>
            <a:solidFill>
              <a:srgbClr val="E69138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438160" y="890684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>
                  <a:moveTo>
                    <a:pt x="0" y="0"/>
                  </a:moveTo>
                  <a:lnTo>
                    <a:pt x="234574" y="0"/>
                  </a:lnTo>
                </a:path>
              </a:pathLst>
            </a:custGeom>
            <a:ln w="13957">
              <a:solidFill>
                <a:srgbClr val="E6913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9641" y="283394"/>
              <a:ext cx="910612" cy="5075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0347" y="401472"/>
              <a:ext cx="109067" cy="1112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0813" y="790942"/>
              <a:ext cx="107424" cy="11488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1151" y="401227"/>
              <a:ext cx="798672" cy="3897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9931" y="512517"/>
              <a:ext cx="219318" cy="1245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97837" y="790926"/>
              <a:ext cx="93044" cy="2291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8192" y="512686"/>
              <a:ext cx="691601" cy="2782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90866" y="636969"/>
              <a:ext cx="910612" cy="5075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0850" y="637047"/>
              <a:ext cx="818123" cy="3832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0681" y="636893"/>
              <a:ext cx="708748" cy="2689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90343" y="636985"/>
              <a:ext cx="599926" cy="1541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01178" y="639003"/>
              <a:ext cx="8326" cy="50433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795341" y="1329982"/>
            <a:ext cx="307777" cy="391001"/>
          </a:xfrm>
          <a:prstGeom prst="rect">
            <a:avLst/>
          </a:prstGeom>
        </p:spPr>
        <p:txBody>
          <a:bodyPr vert="vert" wrap="square" lIns="0" tIns="24764" rIns="0" bIns="0" rtlCol="0">
            <a:spAutoFit/>
          </a:bodyPr>
          <a:lstStyle/>
          <a:p>
            <a:pPr marL="9525" marR="3810" indent="86201">
              <a:lnSpc>
                <a:spcPts val="825"/>
              </a:lnSpc>
              <a:spcBef>
                <a:spcPts val="194"/>
              </a:spcBef>
            </a:pPr>
            <a:r>
              <a:rPr sz="713" spc="-15" dirty="0">
                <a:solidFill>
                  <a:schemeClr val="tx1"/>
                </a:solidFill>
                <a:latin typeface="Arial Narrow"/>
                <a:cs typeface="Arial Narrow"/>
              </a:rPr>
              <a:t>LSTM</a:t>
            </a:r>
            <a:r>
              <a:rPr sz="713" spc="-8" dirty="0">
                <a:solidFill>
                  <a:schemeClr val="tx1"/>
                </a:solidFill>
                <a:latin typeface="Arial Narrow"/>
                <a:cs typeface="Arial Narrow"/>
              </a:rPr>
              <a:t> DECODER</a:t>
            </a:r>
            <a:endParaRPr sz="713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16363" y="1323186"/>
            <a:ext cx="630079" cy="426720"/>
          </a:xfrm>
          <a:prstGeom prst="rect">
            <a:avLst/>
          </a:prstGeom>
        </p:spPr>
        <p:txBody>
          <a:bodyPr vert="horz" wrap="square" lIns="0" tIns="16193" rIns="0" bIns="0" rtlCol="0">
            <a:spAutoFit/>
          </a:bodyPr>
          <a:lstStyle/>
          <a:p>
            <a:pPr marL="9525" marR="3810" algn="just">
              <a:lnSpc>
                <a:spcPts val="825"/>
              </a:lnSpc>
              <a:spcBef>
                <a:spcPts val="127"/>
              </a:spcBef>
            </a:pPr>
            <a:r>
              <a:rPr sz="713" dirty="0">
                <a:solidFill>
                  <a:schemeClr val="tx1"/>
                </a:solidFill>
                <a:latin typeface="Arial Narrow"/>
                <a:cs typeface="Arial Narrow"/>
              </a:rPr>
              <a:t>Bir adam bir </a:t>
            </a:r>
            <a:r>
              <a:rPr sz="713" spc="-8" dirty="0">
                <a:solidFill>
                  <a:schemeClr val="tx1"/>
                </a:solidFill>
                <a:latin typeface="Arial Narrow"/>
                <a:cs typeface="Arial Narrow"/>
              </a:rPr>
              <a:t>parça </a:t>
            </a:r>
            <a:r>
              <a:rPr sz="713" dirty="0">
                <a:solidFill>
                  <a:schemeClr val="tx1"/>
                </a:solidFill>
                <a:latin typeface="Arial Narrow"/>
                <a:cs typeface="Arial Narrow"/>
              </a:rPr>
              <a:t>kabağı ikiye </a:t>
            </a:r>
            <a:r>
              <a:rPr sz="713" spc="-8" dirty="0">
                <a:solidFill>
                  <a:schemeClr val="tx1"/>
                </a:solidFill>
                <a:latin typeface="Arial Narrow"/>
                <a:cs typeface="Arial Narrow"/>
              </a:rPr>
              <a:t>keser </a:t>
            </a:r>
            <a:r>
              <a:rPr sz="713" dirty="0">
                <a:solidFill>
                  <a:schemeClr val="tx1"/>
                </a:solidFill>
                <a:latin typeface="Arial Narrow"/>
                <a:cs typeface="Arial Narrow"/>
              </a:rPr>
              <a:t>ve ince </a:t>
            </a:r>
            <a:r>
              <a:rPr sz="713" spc="-8" dirty="0">
                <a:solidFill>
                  <a:schemeClr val="tx1"/>
                </a:solidFill>
                <a:latin typeface="Arial Narrow"/>
                <a:cs typeface="Arial Narrow"/>
              </a:rPr>
              <a:t>dilimler</a:t>
            </a:r>
            <a:endParaRPr sz="713">
              <a:solidFill>
                <a:schemeClr val="tx1"/>
              </a:solidFill>
              <a:latin typeface="Arial Narrow"/>
              <a:cs typeface="Arial Narro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38612" y="1379191"/>
            <a:ext cx="229553" cy="292418"/>
          </a:xfrm>
          <a:custGeom>
            <a:avLst/>
            <a:gdLst/>
            <a:ahLst/>
            <a:cxnLst/>
            <a:rect l="l" t="t" r="r" b="b"/>
            <a:pathLst>
              <a:path w="306070" h="389890">
                <a:moveTo>
                  <a:pt x="81292" y="0"/>
                </a:moveTo>
                <a:lnTo>
                  <a:pt x="0" y="0"/>
                </a:lnTo>
                <a:lnTo>
                  <a:pt x="0" y="389470"/>
                </a:lnTo>
                <a:lnTo>
                  <a:pt x="81292" y="389470"/>
                </a:lnTo>
                <a:lnTo>
                  <a:pt x="81292" y="0"/>
                </a:lnTo>
                <a:close/>
              </a:path>
              <a:path w="306070" h="389890">
                <a:moveTo>
                  <a:pt x="193509" y="0"/>
                </a:moveTo>
                <a:lnTo>
                  <a:pt x="112217" y="0"/>
                </a:lnTo>
                <a:lnTo>
                  <a:pt x="112217" y="389470"/>
                </a:lnTo>
                <a:lnTo>
                  <a:pt x="193509" y="389470"/>
                </a:lnTo>
                <a:lnTo>
                  <a:pt x="193509" y="0"/>
                </a:lnTo>
                <a:close/>
              </a:path>
              <a:path w="306070" h="389890">
                <a:moveTo>
                  <a:pt x="305727" y="0"/>
                </a:moveTo>
                <a:lnTo>
                  <a:pt x="224434" y="0"/>
                </a:lnTo>
                <a:lnTo>
                  <a:pt x="224434" y="389470"/>
                </a:lnTo>
                <a:lnTo>
                  <a:pt x="305727" y="389470"/>
                </a:lnTo>
                <a:lnTo>
                  <a:pt x="305727" y="0"/>
                </a:lnTo>
                <a:close/>
              </a:path>
            </a:pathLst>
          </a:custGeom>
          <a:solidFill>
            <a:srgbClr val="E69138"/>
          </a:solidFill>
        </p:spPr>
        <p:txBody>
          <a:bodyPr wrap="square" lIns="0" tIns="0" rIns="0" bIns="0" rtlCol="0"/>
          <a:lstStyle/>
          <a:p>
            <a:endParaRPr sz="9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486" y="1903669"/>
            <a:ext cx="2100624" cy="13171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8586" y="1093407"/>
            <a:ext cx="4796813" cy="601415"/>
          </a:xfrm>
          <a:prstGeom prst="rect">
            <a:avLst/>
          </a:prstGeom>
        </p:spPr>
        <p:txBody>
          <a:bodyPr vert="horz" wrap="square" lIns="0" tIns="18574" rIns="0" bIns="0" rtlCol="0">
            <a:spAutoFit/>
          </a:bodyPr>
          <a:lstStyle/>
          <a:p>
            <a:pPr marL="9525" marR="450533">
              <a:lnSpc>
                <a:spcPts val="1058"/>
              </a:lnSpc>
              <a:spcBef>
                <a:spcPts val="146"/>
              </a:spcBef>
            </a:pPr>
            <a:r>
              <a:rPr sz="1400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sz="1400" spc="53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chemeClr val="tx1"/>
                </a:solidFill>
                <a:latin typeface="Arial"/>
                <a:cs typeface="Arial"/>
              </a:rPr>
              <a:t>networks </a:t>
            </a:r>
            <a:endParaRPr lang="en-US" sz="1400" spc="-8" dirty="0">
              <a:solidFill>
                <a:schemeClr val="tx1"/>
              </a:solidFill>
              <a:latin typeface="Arial"/>
              <a:cs typeface="Arial"/>
            </a:endParaRPr>
          </a:p>
          <a:p>
            <a:pPr marL="9525" marR="450533">
              <a:lnSpc>
                <a:spcPts val="1058"/>
              </a:lnSpc>
              <a:spcBef>
                <a:spcPts val="146"/>
              </a:spcBef>
            </a:pPr>
            <a:r>
              <a:rPr sz="1400" dirty="0">
                <a:solidFill>
                  <a:schemeClr val="tx1"/>
                </a:solidFill>
                <a:latin typeface="Arial"/>
                <a:cs typeface="Arial"/>
              </a:rPr>
              <a:t>Citation</a:t>
            </a:r>
            <a:r>
              <a:rPr sz="1400" spc="6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chemeClr val="tx1"/>
                </a:solidFill>
                <a:latin typeface="Arial"/>
                <a:cs typeface="Arial"/>
              </a:rPr>
              <a:t>networks</a:t>
            </a:r>
            <a:endParaRPr sz="14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9525" marR="3810">
              <a:lnSpc>
                <a:spcPts val="1058"/>
              </a:lnSpc>
              <a:spcBef>
                <a:spcPts val="4"/>
              </a:spcBef>
            </a:pPr>
            <a:r>
              <a:rPr sz="1400" dirty="0">
                <a:solidFill>
                  <a:schemeClr val="tx1"/>
                </a:solidFill>
                <a:latin typeface="Arial"/>
                <a:cs typeface="Arial"/>
              </a:rPr>
              <a:t>Communication</a:t>
            </a:r>
            <a:r>
              <a:rPr sz="1400" spc="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chemeClr val="tx1"/>
                </a:solidFill>
                <a:latin typeface="Arial"/>
                <a:cs typeface="Arial"/>
              </a:rPr>
              <a:t>networks </a:t>
            </a:r>
            <a:endParaRPr lang="en-US" sz="1400" spc="-8" dirty="0">
              <a:solidFill>
                <a:schemeClr val="tx1"/>
              </a:solidFill>
              <a:latin typeface="Arial"/>
              <a:cs typeface="Arial"/>
            </a:endParaRPr>
          </a:p>
          <a:p>
            <a:pPr marL="9525" marR="3810">
              <a:lnSpc>
                <a:spcPts val="1058"/>
              </a:lnSpc>
              <a:spcBef>
                <a:spcPts val="4"/>
              </a:spcBef>
            </a:pPr>
            <a:r>
              <a:rPr sz="1400" dirty="0">
                <a:solidFill>
                  <a:schemeClr val="tx1"/>
                </a:solidFill>
                <a:latin typeface="Arial"/>
                <a:cs typeface="Arial"/>
              </a:rPr>
              <a:t>Multi-agent</a:t>
            </a:r>
            <a:r>
              <a:rPr sz="1400" spc="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00" spc="-8" dirty="0">
                <a:solidFill>
                  <a:schemeClr val="tx1"/>
                </a:solidFill>
                <a:latin typeface="Arial"/>
                <a:cs typeface="Arial"/>
              </a:rPr>
              <a:t>systems</a:t>
            </a:r>
            <a:endParaRPr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5793" y="2401797"/>
            <a:ext cx="1591994" cy="14360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53951" y="3514342"/>
            <a:ext cx="1226344" cy="5277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3810" algn="r">
              <a:lnSpc>
                <a:spcPts val="1069"/>
              </a:lnSpc>
              <a:spcBef>
                <a:spcPts val="90"/>
              </a:spcBef>
            </a:pPr>
            <a:r>
              <a:rPr sz="900" dirty="0">
                <a:solidFill>
                  <a:schemeClr val="tx1"/>
                </a:solidFill>
                <a:latin typeface="Arial"/>
                <a:cs typeface="Arial"/>
              </a:rPr>
              <a:t>Protein</a:t>
            </a:r>
            <a:r>
              <a:rPr sz="900" spc="6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900" spc="-8" dirty="0">
                <a:solidFill>
                  <a:schemeClr val="tx1"/>
                </a:solidFill>
                <a:latin typeface="Arial"/>
                <a:cs typeface="Arial"/>
              </a:rPr>
              <a:t>interaction</a:t>
            </a:r>
            <a:endParaRPr sz="900">
              <a:solidFill>
                <a:schemeClr val="tx1"/>
              </a:solidFill>
              <a:latin typeface="Arial"/>
              <a:cs typeface="Arial"/>
            </a:endParaRPr>
          </a:p>
          <a:p>
            <a:pPr marR="3810" algn="r">
              <a:lnSpc>
                <a:spcPts val="1069"/>
              </a:lnSpc>
            </a:pPr>
            <a:r>
              <a:rPr sz="900" spc="-8" dirty="0">
                <a:solidFill>
                  <a:schemeClr val="tx1"/>
                </a:solidFill>
                <a:latin typeface="Arial"/>
                <a:cs typeface="Arial"/>
              </a:rPr>
              <a:t>networks</a:t>
            </a:r>
            <a:endParaRPr sz="900">
              <a:solidFill>
                <a:schemeClr val="tx1"/>
              </a:solidFill>
              <a:latin typeface="Arial"/>
              <a:cs typeface="Arial"/>
            </a:endParaRPr>
          </a:p>
          <a:p>
            <a:pPr marL="9525">
              <a:spcBef>
                <a:spcPts val="656"/>
              </a:spcBef>
            </a:pPr>
            <a:r>
              <a:rPr sz="488" dirty="0">
                <a:solidFill>
                  <a:schemeClr val="tx1"/>
                </a:solidFill>
                <a:latin typeface="Arial"/>
                <a:cs typeface="Arial"/>
              </a:rPr>
              <a:t>Hidden</a:t>
            </a:r>
            <a:r>
              <a:rPr sz="488" spc="79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88" spc="-8" dirty="0">
                <a:solidFill>
                  <a:schemeClr val="tx1"/>
                </a:solidFill>
                <a:latin typeface="Arial"/>
                <a:cs typeface="Arial"/>
              </a:rPr>
              <a:t>layer</a:t>
            </a:r>
            <a:endParaRPr sz="488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4637" y="108153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94" dirty="0">
                <a:solidFill>
                  <a:schemeClr val="tx1"/>
                </a:solidFill>
              </a:rPr>
              <a:t>Graph</a:t>
            </a:r>
            <a:r>
              <a:rPr spc="-94" dirty="0">
                <a:solidFill>
                  <a:schemeClr val="tx1"/>
                </a:solidFill>
              </a:rPr>
              <a:t> </a:t>
            </a:r>
            <a:r>
              <a:rPr spc="64" dirty="0">
                <a:solidFill>
                  <a:schemeClr val="tx1"/>
                </a:solidFill>
              </a:rPr>
              <a:t>Neural</a:t>
            </a:r>
            <a:r>
              <a:rPr spc="-86" dirty="0">
                <a:solidFill>
                  <a:schemeClr val="tx1"/>
                </a:solidFill>
              </a:rPr>
              <a:t> </a:t>
            </a:r>
            <a:r>
              <a:rPr spc="38" dirty="0">
                <a:solidFill>
                  <a:schemeClr val="tx1"/>
                </a:solidFill>
              </a:rPr>
              <a:t>Networks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solidFill>
                  <a:schemeClr val="tx1"/>
                </a:solidFill>
                <a:latin typeface="Calibri"/>
                <a:cs typeface="Calibri"/>
              </a:rPr>
              <a:t>70</a:t>
            </a:r>
            <a:endParaRPr sz="825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1492" y="5624703"/>
            <a:ext cx="6431280" cy="57515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T.N.</a:t>
            </a:r>
            <a:r>
              <a:rPr sz="10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Kipf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0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M.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4" dirty="0">
                <a:solidFill>
                  <a:schemeClr val="tx1"/>
                </a:solidFill>
                <a:latin typeface="Calibri"/>
                <a:cs typeface="Calibri"/>
              </a:rPr>
              <a:t>Welling,</a:t>
            </a:r>
            <a:r>
              <a:rPr sz="10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Semi-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supervised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classification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1050" spc="56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graph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convolutional</a:t>
            </a:r>
            <a:r>
              <a:rPr sz="1050" spc="56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networks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",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05" dirty="0">
                <a:solidFill>
                  <a:schemeClr val="tx1"/>
                </a:solidFill>
                <a:latin typeface="Calibri"/>
                <a:cs typeface="Calibri"/>
              </a:rPr>
              <a:t>ICLR</a:t>
            </a:r>
            <a:r>
              <a:rPr sz="1050" spc="14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chemeClr val="tx1"/>
                </a:solidFill>
                <a:latin typeface="Calibri"/>
                <a:cs typeface="Calibri"/>
              </a:rPr>
              <a:t>2017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  <a:p>
            <a:pPr marL="291465"/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P.</a:t>
            </a:r>
            <a:r>
              <a:rPr sz="1050" spc="14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Battaglia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050" spc="14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al.,</a:t>
            </a:r>
            <a:r>
              <a:rPr sz="1050" spc="15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“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Relational</a:t>
            </a:r>
            <a:r>
              <a:rPr sz="1050" spc="6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inductive</a:t>
            </a:r>
            <a:r>
              <a:rPr sz="1050" spc="6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biases,</a:t>
            </a:r>
            <a:r>
              <a:rPr sz="1050" spc="6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deep</a:t>
            </a:r>
            <a:r>
              <a:rPr sz="1050" spc="6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learning,</a:t>
            </a:r>
            <a:r>
              <a:rPr sz="1050" spc="6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1050" spc="6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Trebuchet MS"/>
                <a:cs typeface="Trebuchet MS"/>
              </a:rPr>
              <a:t>graph</a:t>
            </a:r>
            <a:r>
              <a:rPr sz="1050" spc="6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38" dirty="0">
                <a:solidFill>
                  <a:schemeClr val="tx1"/>
                </a:solidFill>
                <a:latin typeface="Trebuchet MS"/>
                <a:cs typeface="Trebuchet MS"/>
              </a:rPr>
              <a:t>networks</a:t>
            </a:r>
            <a:r>
              <a:rPr sz="1050" spc="38" dirty="0">
                <a:solidFill>
                  <a:schemeClr val="tx1"/>
                </a:solidFill>
                <a:latin typeface="Calibri"/>
                <a:cs typeface="Calibri"/>
              </a:rPr>
              <a:t>”,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arXiv</a:t>
            </a:r>
            <a:r>
              <a:rPr sz="10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26" dirty="0">
                <a:solidFill>
                  <a:schemeClr val="tx1"/>
                </a:solidFill>
                <a:latin typeface="Calibri"/>
                <a:cs typeface="Calibri"/>
              </a:rPr>
              <a:t>2018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3387" y="4349757"/>
            <a:ext cx="5390908" cy="105901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77609" y="3984530"/>
            <a:ext cx="1248728" cy="1552098"/>
            <a:chOff x="370145" y="4169706"/>
            <a:chExt cx="1664970" cy="2069464"/>
          </a:xfrm>
        </p:grpSpPr>
        <p:sp>
          <p:nvSpPr>
            <p:cNvPr id="11" name="object 11"/>
            <p:cNvSpPr/>
            <p:nvPr/>
          </p:nvSpPr>
          <p:spPr>
            <a:xfrm>
              <a:off x="1275128" y="4173199"/>
              <a:ext cx="756920" cy="2062480"/>
            </a:xfrm>
            <a:custGeom>
              <a:avLst/>
              <a:gdLst/>
              <a:ahLst/>
              <a:cxnLst/>
              <a:rect l="l" t="t" r="r" b="b"/>
              <a:pathLst>
                <a:path w="756919" h="2062479">
                  <a:moveTo>
                    <a:pt x="53422" y="0"/>
                  </a:moveTo>
                  <a:lnTo>
                    <a:pt x="703045" y="0"/>
                  </a:lnTo>
                  <a:lnTo>
                    <a:pt x="723839" y="4203"/>
                  </a:lnTo>
                  <a:lnTo>
                    <a:pt x="740821" y="15665"/>
                  </a:lnTo>
                  <a:lnTo>
                    <a:pt x="752269" y="32665"/>
                  </a:lnTo>
                  <a:lnTo>
                    <a:pt x="756468" y="53484"/>
                  </a:lnTo>
                  <a:lnTo>
                    <a:pt x="756468" y="2008866"/>
                  </a:lnTo>
                  <a:lnTo>
                    <a:pt x="752269" y="2029685"/>
                  </a:lnTo>
                  <a:lnTo>
                    <a:pt x="740821" y="2046685"/>
                  </a:lnTo>
                  <a:lnTo>
                    <a:pt x="723839" y="2058148"/>
                  </a:lnTo>
                  <a:lnTo>
                    <a:pt x="703045" y="2062351"/>
                  </a:lnTo>
                  <a:lnTo>
                    <a:pt x="53422" y="2062351"/>
                  </a:lnTo>
                  <a:lnTo>
                    <a:pt x="32628" y="2058148"/>
                  </a:lnTo>
                  <a:lnTo>
                    <a:pt x="15647" y="2046685"/>
                  </a:lnTo>
                  <a:lnTo>
                    <a:pt x="4198" y="2029685"/>
                  </a:lnTo>
                  <a:lnTo>
                    <a:pt x="0" y="2008866"/>
                  </a:lnTo>
                  <a:lnTo>
                    <a:pt x="0" y="53484"/>
                  </a:lnTo>
                  <a:lnTo>
                    <a:pt x="4198" y="32665"/>
                  </a:lnTo>
                  <a:lnTo>
                    <a:pt x="15647" y="15665"/>
                  </a:lnTo>
                  <a:lnTo>
                    <a:pt x="32628" y="4203"/>
                  </a:lnTo>
                  <a:lnTo>
                    <a:pt x="53422" y="0"/>
                  </a:lnTo>
                  <a:close/>
                </a:path>
              </a:pathLst>
            </a:custGeom>
            <a:ln w="6411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420431" y="4848174"/>
              <a:ext cx="517525" cy="518159"/>
            </a:xfrm>
            <a:custGeom>
              <a:avLst/>
              <a:gdLst/>
              <a:ahLst/>
              <a:cxnLst/>
              <a:rect l="l" t="t" r="r" b="b"/>
              <a:pathLst>
                <a:path w="517525" h="518160">
                  <a:moveTo>
                    <a:pt x="42735" y="400062"/>
                  </a:moveTo>
                  <a:lnTo>
                    <a:pt x="41173" y="392010"/>
                  </a:lnTo>
                  <a:lnTo>
                    <a:pt x="36487" y="384937"/>
                  </a:lnTo>
                  <a:lnTo>
                    <a:pt x="29413" y="380238"/>
                  </a:lnTo>
                  <a:lnTo>
                    <a:pt x="21374" y="378675"/>
                  </a:lnTo>
                  <a:lnTo>
                    <a:pt x="13335" y="380238"/>
                  </a:lnTo>
                  <a:lnTo>
                    <a:pt x="6261" y="384937"/>
                  </a:lnTo>
                  <a:lnTo>
                    <a:pt x="1562" y="392010"/>
                  </a:lnTo>
                  <a:lnTo>
                    <a:pt x="0" y="400062"/>
                  </a:lnTo>
                  <a:lnTo>
                    <a:pt x="1562" y="408114"/>
                  </a:lnTo>
                  <a:lnTo>
                    <a:pt x="6261" y="415188"/>
                  </a:lnTo>
                  <a:lnTo>
                    <a:pt x="13335" y="419887"/>
                  </a:lnTo>
                  <a:lnTo>
                    <a:pt x="21374" y="421462"/>
                  </a:lnTo>
                  <a:lnTo>
                    <a:pt x="29413" y="419887"/>
                  </a:lnTo>
                  <a:lnTo>
                    <a:pt x="36487" y="415188"/>
                  </a:lnTo>
                  <a:lnTo>
                    <a:pt x="41173" y="408114"/>
                  </a:lnTo>
                  <a:lnTo>
                    <a:pt x="42735" y="400062"/>
                  </a:lnTo>
                  <a:close/>
                </a:path>
                <a:path w="517525" h="518160">
                  <a:moveTo>
                    <a:pt x="254292" y="470662"/>
                  </a:moveTo>
                  <a:lnTo>
                    <a:pt x="252730" y="462610"/>
                  </a:lnTo>
                  <a:lnTo>
                    <a:pt x="248031" y="455536"/>
                  </a:lnTo>
                  <a:lnTo>
                    <a:pt x="240969" y="450837"/>
                  </a:lnTo>
                  <a:lnTo>
                    <a:pt x="232930" y="449275"/>
                  </a:lnTo>
                  <a:lnTo>
                    <a:pt x="224878" y="450837"/>
                  </a:lnTo>
                  <a:lnTo>
                    <a:pt x="217817" y="455536"/>
                  </a:lnTo>
                  <a:lnTo>
                    <a:pt x="213118" y="462610"/>
                  </a:lnTo>
                  <a:lnTo>
                    <a:pt x="211556" y="470662"/>
                  </a:lnTo>
                  <a:lnTo>
                    <a:pt x="213118" y="478713"/>
                  </a:lnTo>
                  <a:lnTo>
                    <a:pt x="217817" y="485787"/>
                  </a:lnTo>
                  <a:lnTo>
                    <a:pt x="224878" y="490486"/>
                  </a:lnTo>
                  <a:lnTo>
                    <a:pt x="232930" y="492061"/>
                  </a:lnTo>
                  <a:lnTo>
                    <a:pt x="240969" y="490486"/>
                  </a:lnTo>
                  <a:lnTo>
                    <a:pt x="248031" y="485787"/>
                  </a:lnTo>
                  <a:lnTo>
                    <a:pt x="252730" y="478713"/>
                  </a:lnTo>
                  <a:lnTo>
                    <a:pt x="254292" y="470662"/>
                  </a:lnTo>
                  <a:close/>
                </a:path>
                <a:path w="517525" h="518160">
                  <a:moveTo>
                    <a:pt x="320535" y="21399"/>
                  </a:moveTo>
                  <a:lnTo>
                    <a:pt x="318973" y="13347"/>
                  </a:lnTo>
                  <a:lnTo>
                    <a:pt x="314286" y="6273"/>
                  </a:lnTo>
                  <a:lnTo>
                    <a:pt x="307213" y="1574"/>
                  </a:lnTo>
                  <a:lnTo>
                    <a:pt x="299173" y="0"/>
                  </a:lnTo>
                  <a:lnTo>
                    <a:pt x="291134" y="1574"/>
                  </a:lnTo>
                  <a:lnTo>
                    <a:pt x="284060" y="6273"/>
                  </a:lnTo>
                  <a:lnTo>
                    <a:pt x="279361" y="13347"/>
                  </a:lnTo>
                  <a:lnTo>
                    <a:pt x="277799" y="21399"/>
                  </a:lnTo>
                  <a:lnTo>
                    <a:pt x="279361" y="29451"/>
                  </a:lnTo>
                  <a:lnTo>
                    <a:pt x="284060" y="36525"/>
                  </a:lnTo>
                  <a:lnTo>
                    <a:pt x="291134" y="41224"/>
                  </a:lnTo>
                  <a:lnTo>
                    <a:pt x="299173" y="42786"/>
                  </a:lnTo>
                  <a:lnTo>
                    <a:pt x="307213" y="41224"/>
                  </a:lnTo>
                  <a:lnTo>
                    <a:pt x="314286" y="36525"/>
                  </a:lnTo>
                  <a:lnTo>
                    <a:pt x="318973" y="29451"/>
                  </a:lnTo>
                  <a:lnTo>
                    <a:pt x="320535" y="21399"/>
                  </a:lnTo>
                  <a:close/>
                </a:path>
                <a:path w="517525" h="518160">
                  <a:moveTo>
                    <a:pt x="337629" y="340156"/>
                  </a:moveTo>
                  <a:lnTo>
                    <a:pt x="336067" y="332105"/>
                  </a:lnTo>
                  <a:lnTo>
                    <a:pt x="331381" y="325031"/>
                  </a:lnTo>
                  <a:lnTo>
                    <a:pt x="324307" y="320332"/>
                  </a:lnTo>
                  <a:lnTo>
                    <a:pt x="316268" y="318770"/>
                  </a:lnTo>
                  <a:lnTo>
                    <a:pt x="308229" y="320332"/>
                  </a:lnTo>
                  <a:lnTo>
                    <a:pt x="301155" y="325031"/>
                  </a:lnTo>
                  <a:lnTo>
                    <a:pt x="296456" y="332105"/>
                  </a:lnTo>
                  <a:lnTo>
                    <a:pt x="294894" y="340156"/>
                  </a:lnTo>
                  <a:lnTo>
                    <a:pt x="296456" y="348208"/>
                  </a:lnTo>
                  <a:lnTo>
                    <a:pt x="301155" y="355282"/>
                  </a:lnTo>
                  <a:lnTo>
                    <a:pt x="308229" y="359994"/>
                  </a:lnTo>
                  <a:lnTo>
                    <a:pt x="316268" y="361556"/>
                  </a:lnTo>
                  <a:lnTo>
                    <a:pt x="324307" y="359994"/>
                  </a:lnTo>
                  <a:lnTo>
                    <a:pt x="331381" y="355282"/>
                  </a:lnTo>
                  <a:lnTo>
                    <a:pt x="336067" y="348208"/>
                  </a:lnTo>
                  <a:lnTo>
                    <a:pt x="337629" y="340156"/>
                  </a:lnTo>
                  <a:close/>
                </a:path>
                <a:path w="517525" h="518160">
                  <a:moveTo>
                    <a:pt x="435927" y="496341"/>
                  </a:moveTo>
                  <a:lnTo>
                    <a:pt x="434365" y="488289"/>
                  </a:lnTo>
                  <a:lnTo>
                    <a:pt x="429679" y="481203"/>
                  </a:lnTo>
                  <a:lnTo>
                    <a:pt x="422605" y="476504"/>
                  </a:lnTo>
                  <a:lnTo>
                    <a:pt x="414566" y="474941"/>
                  </a:lnTo>
                  <a:lnTo>
                    <a:pt x="406527" y="476504"/>
                  </a:lnTo>
                  <a:lnTo>
                    <a:pt x="399453" y="481203"/>
                  </a:lnTo>
                  <a:lnTo>
                    <a:pt x="394754" y="488289"/>
                  </a:lnTo>
                  <a:lnTo>
                    <a:pt x="393192" y="496341"/>
                  </a:lnTo>
                  <a:lnTo>
                    <a:pt x="394754" y="504380"/>
                  </a:lnTo>
                  <a:lnTo>
                    <a:pt x="399453" y="511467"/>
                  </a:lnTo>
                  <a:lnTo>
                    <a:pt x="406527" y="516166"/>
                  </a:lnTo>
                  <a:lnTo>
                    <a:pt x="414566" y="517728"/>
                  </a:lnTo>
                  <a:lnTo>
                    <a:pt x="422605" y="516166"/>
                  </a:lnTo>
                  <a:lnTo>
                    <a:pt x="429679" y="511467"/>
                  </a:lnTo>
                  <a:lnTo>
                    <a:pt x="434365" y="504380"/>
                  </a:lnTo>
                  <a:lnTo>
                    <a:pt x="435927" y="496341"/>
                  </a:lnTo>
                  <a:close/>
                </a:path>
                <a:path w="517525" h="518160">
                  <a:moveTo>
                    <a:pt x="517131" y="308076"/>
                  </a:moveTo>
                  <a:lnTo>
                    <a:pt x="515569" y="300024"/>
                  </a:lnTo>
                  <a:lnTo>
                    <a:pt x="510882" y="292938"/>
                  </a:lnTo>
                  <a:lnTo>
                    <a:pt x="503809" y="288239"/>
                  </a:lnTo>
                  <a:lnTo>
                    <a:pt x="495769" y="286677"/>
                  </a:lnTo>
                  <a:lnTo>
                    <a:pt x="487730" y="288239"/>
                  </a:lnTo>
                  <a:lnTo>
                    <a:pt x="480656" y="292938"/>
                  </a:lnTo>
                  <a:lnTo>
                    <a:pt x="475957" y="300024"/>
                  </a:lnTo>
                  <a:lnTo>
                    <a:pt x="474395" y="308076"/>
                  </a:lnTo>
                  <a:lnTo>
                    <a:pt x="475957" y="316128"/>
                  </a:lnTo>
                  <a:lnTo>
                    <a:pt x="480656" y="323202"/>
                  </a:lnTo>
                  <a:lnTo>
                    <a:pt x="487730" y="327901"/>
                  </a:lnTo>
                  <a:lnTo>
                    <a:pt x="495769" y="329463"/>
                  </a:lnTo>
                  <a:lnTo>
                    <a:pt x="503809" y="327901"/>
                  </a:lnTo>
                  <a:lnTo>
                    <a:pt x="510882" y="323202"/>
                  </a:lnTo>
                  <a:lnTo>
                    <a:pt x="515569" y="316128"/>
                  </a:lnTo>
                  <a:lnTo>
                    <a:pt x="517131" y="308076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4113" y="5034294"/>
              <a:ext cx="228650" cy="748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58073" y="498508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68" y="0"/>
                  </a:moveTo>
                  <a:lnTo>
                    <a:pt x="13327" y="1566"/>
                  </a:lnTo>
                  <a:lnTo>
                    <a:pt x="6258" y="6265"/>
                  </a:lnTo>
                  <a:lnTo>
                    <a:pt x="1564" y="13343"/>
                  </a:lnTo>
                  <a:lnTo>
                    <a:pt x="0" y="21393"/>
                  </a:lnTo>
                  <a:lnTo>
                    <a:pt x="1564" y="29443"/>
                  </a:lnTo>
                  <a:lnTo>
                    <a:pt x="6258" y="36520"/>
                  </a:lnTo>
                  <a:lnTo>
                    <a:pt x="13327" y="41220"/>
                  </a:lnTo>
                  <a:lnTo>
                    <a:pt x="21368" y="42787"/>
                  </a:lnTo>
                  <a:lnTo>
                    <a:pt x="29410" y="41220"/>
                  </a:lnTo>
                  <a:lnTo>
                    <a:pt x="36479" y="36520"/>
                  </a:lnTo>
                  <a:lnTo>
                    <a:pt x="41173" y="29443"/>
                  </a:lnTo>
                  <a:lnTo>
                    <a:pt x="42737" y="21393"/>
                  </a:lnTo>
                  <a:lnTo>
                    <a:pt x="41173" y="13343"/>
                  </a:lnTo>
                  <a:lnTo>
                    <a:pt x="36479" y="6265"/>
                  </a:lnTo>
                  <a:lnTo>
                    <a:pt x="29410" y="1566"/>
                  </a:lnTo>
                  <a:lnTo>
                    <a:pt x="21368" y="0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26540" y="5059323"/>
              <a:ext cx="144145" cy="25400"/>
            </a:xfrm>
            <a:custGeom>
              <a:avLst/>
              <a:gdLst/>
              <a:ahLst/>
              <a:cxnLst/>
              <a:rect l="l" t="t" r="r" b="b"/>
              <a:pathLst>
                <a:path w="144144" h="25400">
                  <a:moveTo>
                    <a:pt x="0" y="0"/>
                  </a:moveTo>
                  <a:lnTo>
                    <a:pt x="143792" y="24820"/>
                  </a:lnTo>
                </a:path>
              </a:pathLst>
            </a:custGeom>
            <a:ln w="6417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409446" y="4880462"/>
              <a:ext cx="292100" cy="347345"/>
            </a:xfrm>
            <a:custGeom>
              <a:avLst/>
              <a:gdLst/>
              <a:ahLst/>
              <a:cxnLst/>
              <a:rect l="l" t="t" r="r" b="b"/>
              <a:pathLst>
                <a:path w="292100" h="347345">
                  <a:moveTo>
                    <a:pt x="0" y="196250"/>
                  </a:moveTo>
                  <a:lnTo>
                    <a:pt x="28395" y="346745"/>
                  </a:lnTo>
                </a:path>
                <a:path w="292100" h="347345">
                  <a:moveTo>
                    <a:pt x="14428" y="164327"/>
                  </a:moveTo>
                  <a:lnTo>
                    <a:pt x="291766" y="0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4298" y="4990438"/>
              <a:ext cx="222239" cy="1155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298" y="4853518"/>
              <a:ext cx="188727" cy="2524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02229" y="4888007"/>
              <a:ext cx="106680" cy="181610"/>
            </a:xfrm>
            <a:custGeom>
              <a:avLst/>
              <a:gdLst/>
              <a:ahLst/>
              <a:cxnLst/>
              <a:rect l="l" t="t" r="r" b="b"/>
              <a:pathLst>
                <a:path w="106680" h="181610">
                  <a:moveTo>
                    <a:pt x="106540" y="0"/>
                  </a:moveTo>
                  <a:lnTo>
                    <a:pt x="0" y="181326"/>
                  </a:lnTo>
                </a:path>
              </a:pathLst>
            </a:custGeom>
            <a:ln w="64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664876" y="4889168"/>
              <a:ext cx="230504" cy="437515"/>
            </a:xfrm>
            <a:custGeom>
              <a:avLst/>
              <a:gdLst/>
              <a:ahLst/>
              <a:cxnLst/>
              <a:rect l="l" t="t" r="r" b="b"/>
              <a:pathLst>
                <a:path w="230505" h="437514">
                  <a:moveTo>
                    <a:pt x="63298" y="0"/>
                  </a:moveTo>
                  <a:lnTo>
                    <a:pt x="105997" y="97709"/>
                  </a:lnTo>
                </a:path>
                <a:path w="230505" h="437514">
                  <a:moveTo>
                    <a:pt x="109669" y="138142"/>
                  </a:moveTo>
                  <a:lnTo>
                    <a:pt x="76721" y="278332"/>
                  </a:lnTo>
                </a:path>
                <a:path w="230505" h="437514">
                  <a:moveTo>
                    <a:pt x="92864" y="295399"/>
                  </a:moveTo>
                  <a:lnTo>
                    <a:pt x="230289" y="270831"/>
                  </a:lnTo>
                </a:path>
                <a:path w="230505" h="437514">
                  <a:moveTo>
                    <a:pt x="83221" y="317264"/>
                  </a:moveTo>
                  <a:lnTo>
                    <a:pt x="158729" y="437230"/>
                  </a:lnTo>
                </a:path>
                <a:path w="230505" h="437514">
                  <a:moveTo>
                    <a:pt x="60313" y="317189"/>
                  </a:moveTo>
                  <a:lnTo>
                    <a:pt x="0" y="411633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298" y="5071733"/>
              <a:ext cx="179500" cy="1347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4298" y="5071733"/>
              <a:ext cx="148030" cy="26528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96935" y="5108444"/>
              <a:ext cx="51435" cy="189865"/>
            </a:xfrm>
            <a:custGeom>
              <a:avLst/>
              <a:gdLst/>
              <a:ahLst/>
              <a:cxnLst/>
              <a:rect l="l" t="t" r="r" b="b"/>
              <a:pathLst>
                <a:path w="51435" h="189864">
                  <a:moveTo>
                    <a:pt x="0" y="0"/>
                  </a:moveTo>
                  <a:lnTo>
                    <a:pt x="50885" y="189721"/>
                  </a:lnTo>
                </a:path>
              </a:pathLst>
            </a:custGeom>
            <a:ln w="6411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62085" y="5254998"/>
              <a:ext cx="171450" cy="57150"/>
            </a:xfrm>
            <a:custGeom>
              <a:avLst/>
              <a:gdLst/>
              <a:ahLst/>
              <a:cxnLst/>
              <a:rect l="l" t="t" r="r" b="b"/>
              <a:pathLst>
                <a:path w="171450" h="57150">
                  <a:moveTo>
                    <a:pt x="0" y="0"/>
                  </a:moveTo>
                  <a:lnTo>
                    <a:pt x="171000" y="57065"/>
                  </a:lnTo>
                </a:path>
              </a:pathLst>
            </a:custGeom>
            <a:ln w="6417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420431" y="4249153"/>
              <a:ext cx="517525" cy="518159"/>
            </a:xfrm>
            <a:custGeom>
              <a:avLst/>
              <a:gdLst/>
              <a:ahLst/>
              <a:cxnLst/>
              <a:rect l="l" t="t" r="r" b="b"/>
              <a:pathLst>
                <a:path w="517525" h="518160">
                  <a:moveTo>
                    <a:pt x="42735" y="400062"/>
                  </a:moveTo>
                  <a:lnTo>
                    <a:pt x="41173" y="392010"/>
                  </a:lnTo>
                  <a:lnTo>
                    <a:pt x="36487" y="384937"/>
                  </a:lnTo>
                  <a:lnTo>
                    <a:pt x="29413" y="380238"/>
                  </a:lnTo>
                  <a:lnTo>
                    <a:pt x="21374" y="378663"/>
                  </a:lnTo>
                  <a:lnTo>
                    <a:pt x="13335" y="380238"/>
                  </a:lnTo>
                  <a:lnTo>
                    <a:pt x="6261" y="384937"/>
                  </a:lnTo>
                  <a:lnTo>
                    <a:pt x="1562" y="392010"/>
                  </a:lnTo>
                  <a:lnTo>
                    <a:pt x="0" y="400062"/>
                  </a:lnTo>
                  <a:lnTo>
                    <a:pt x="1562" y="408114"/>
                  </a:lnTo>
                  <a:lnTo>
                    <a:pt x="6261" y="415188"/>
                  </a:lnTo>
                  <a:lnTo>
                    <a:pt x="13335" y="419887"/>
                  </a:lnTo>
                  <a:lnTo>
                    <a:pt x="21374" y="421462"/>
                  </a:lnTo>
                  <a:lnTo>
                    <a:pt x="29413" y="419887"/>
                  </a:lnTo>
                  <a:lnTo>
                    <a:pt x="36487" y="415188"/>
                  </a:lnTo>
                  <a:lnTo>
                    <a:pt x="41173" y="408114"/>
                  </a:lnTo>
                  <a:lnTo>
                    <a:pt x="42735" y="400062"/>
                  </a:lnTo>
                  <a:close/>
                </a:path>
                <a:path w="517525" h="518160">
                  <a:moveTo>
                    <a:pt x="254292" y="470662"/>
                  </a:moveTo>
                  <a:lnTo>
                    <a:pt x="252730" y="462610"/>
                  </a:lnTo>
                  <a:lnTo>
                    <a:pt x="248031" y="455536"/>
                  </a:lnTo>
                  <a:lnTo>
                    <a:pt x="240969" y="450837"/>
                  </a:lnTo>
                  <a:lnTo>
                    <a:pt x="232930" y="449262"/>
                  </a:lnTo>
                  <a:lnTo>
                    <a:pt x="224878" y="450837"/>
                  </a:lnTo>
                  <a:lnTo>
                    <a:pt x="217817" y="455536"/>
                  </a:lnTo>
                  <a:lnTo>
                    <a:pt x="213118" y="462610"/>
                  </a:lnTo>
                  <a:lnTo>
                    <a:pt x="211556" y="470662"/>
                  </a:lnTo>
                  <a:lnTo>
                    <a:pt x="213118" y="478713"/>
                  </a:lnTo>
                  <a:lnTo>
                    <a:pt x="217817" y="485787"/>
                  </a:lnTo>
                  <a:lnTo>
                    <a:pt x="224878" y="490486"/>
                  </a:lnTo>
                  <a:lnTo>
                    <a:pt x="232930" y="492048"/>
                  </a:lnTo>
                  <a:lnTo>
                    <a:pt x="240969" y="490486"/>
                  </a:lnTo>
                  <a:lnTo>
                    <a:pt x="248031" y="485787"/>
                  </a:lnTo>
                  <a:lnTo>
                    <a:pt x="252730" y="478713"/>
                  </a:lnTo>
                  <a:lnTo>
                    <a:pt x="254292" y="470662"/>
                  </a:lnTo>
                  <a:close/>
                </a:path>
                <a:path w="517525" h="518160">
                  <a:moveTo>
                    <a:pt x="320535" y="21399"/>
                  </a:moveTo>
                  <a:lnTo>
                    <a:pt x="318973" y="13347"/>
                  </a:lnTo>
                  <a:lnTo>
                    <a:pt x="314286" y="6261"/>
                  </a:lnTo>
                  <a:lnTo>
                    <a:pt x="307213" y="1562"/>
                  </a:lnTo>
                  <a:lnTo>
                    <a:pt x="299173" y="0"/>
                  </a:lnTo>
                  <a:lnTo>
                    <a:pt x="291134" y="1562"/>
                  </a:lnTo>
                  <a:lnTo>
                    <a:pt x="284060" y="6261"/>
                  </a:lnTo>
                  <a:lnTo>
                    <a:pt x="279361" y="13347"/>
                  </a:lnTo>
                  <a:lnTo>
                    <a:pt x="277799" y="21399"/>
                  </a:lnTo>
                  <a:lnTo>
                    <a:pt x="279361" y="29438"/>
                  </a:lnTo>
                  <a:lnTo>
                    <a:pt x="284060" y="36525"/>
                  </a:lnTo>
                  <a:lnTo>
                    <a:pt x="291134" y="41224"/>
                  </a:lnTo>
                  <a:lnTo>
                    <a:pt x="299173" y="42786"/>
                  </a:lnTo>
                  <a:lnTo>
                    <a:pt x="307213" y="41224"/>
                  </a:lnTo>
                  <a:lnTo>
                    <a:pt x="314286" y="36525"/>
                  </a:lnTo>
                  <a:lnTo>
                    <a:pt x="318973" y="29438"/>
                  </a:lnTo>
                  <a:lnTo>
                    <a:pt x="320535" y="21399"/>
                  </a:lnTo>
                  <a:close/>
                </a:path>
                <a:path w="517525" h="518160">
                  <a:moveTo>
                    <a:pt x="337629" y="340156"/>
                  </a:moveTo>
                  <a:lnTo>
                    <a:pt x="336067" y="332105"/>
                  </a:lnTo>
                  <a:lnTo>
                    <a:pt x="331381" y="325031"/>
                  </a:lnTo>
                  <a:lnTo>
                    <a:pt x="324307" y="320332"/>
                  </a:lnTo>
                  <a:lnTo>
                    <a:pt x="316268" y="318770"/>
                  </a:lnTo>
                  <a:lnTo>
                    <a:pt x="308229" y="320332"/>
                  </a:lnTo>
                  <a:lnTo>
                    <a:pt x="301155" y="325031"/>
                  </a:lnTo>
                  <a:lnTo>
                    <a:pt x="296456" y="332105"/>
                  </a:lnTo>
                  <a:lnTo>
                    <a:pt x="294894" y="340156"/>
                  </a:lnTo>
                  <a:lnTo>
                    <a:pt x="296456" y="348208"/>
                  </a:lnTo>
                  <a:lnTo>
                    <a:pt x="301155" y="355282"/>
                  </a:lnTo>
                  <a:lnTo>
                    <a:pt x="308229" y="359981"/>
                  </a:lnTo>
                  <a:lnTo>
                    <a:pt x="316268" y="361556"/>
                  </a:lnTo>
                  <a:lnTo>
                    <a:pt x="324307" y="359981"/>
                  </a:lnTo>
                  <a:lnTo>
                    <a:pt x="331381" y="355282"/>
                  </a:lnTo>
                  <a:lnTo>
                    <a:pt x="336067" y="348208"/>
                  </a:lnTo>
                  <a:lnTo>
                    <a:pt x="337629" y="340156"/>
                  </a:lnTo>
                  <a:close/>
                </a:path>
                <a:path w="517525" h="518160">
                  <a:moveTo>
                    <a:pt x="435927" y="496328"/>
                  </a:moveTo>
                  <a:lnTo>
                    <a:pt x="434365" y="488276"/>
                  </a:lnTo>
                  <a:lnTo>
                    <a:pt x="429679" y="481203"/>
                  </a:lnTo>
                  <a:lnTo>
                    <a:pt x="422605" y="476504"/>
                  </a:lnTo>
                  <a:lnTo>
                    <a:pt x="414566" y="474941"/>
                  </a:lnTo>
                  <a:lnTo>
                    <a:pt x="406527" y="476504"/>
                  </a:lnTo>
                  <a:lnTo>
                    <a:pt x="399453" y="481203"/>
                  </a:lnTo>
                  <a:lnTo>
                    <a:pt x="394754" y="488276"/>
                  </a:lnTo>
                  <a:lnTo>
                    <a:pt x="393192" y="496328"/>
                  </a:lnTo>
                  <a:lnTo>
                    <a:pt x="394754" y="504380"/>
                  </a:lnTo>
                  <a:lnTo>
                    <a:pt x="399453" y="511454"/>
                  </a:lnTo>
                  <a:lnTo>
                    <a:pt x="406527" y="516166"/>
                  </a:lnTo>
                  <a:lnTo>
                    <a:pt x="414566" y="517728"/>
                  </a:lnTo>
                  <a:lnTo>
                    <a:pt x="422605" y="516166"/>
                  </a:lnTo>
                  <a:lnTo>
                    <a:pt x="429679" y="511454"/>
                  </a:lnTo>
                  <a:lnTo>
                    <a:pt x="434365" y="504380"/>
                  </a:lnTo>
                  <a:lnTo>
                    <a:pt x="435927" y="496328"/>
                  </a:lnTo>
                  <a:close/>
                </a:path>
                <a:path w="517525" h="518160">
                  <a:moveTo>
                    <a:pt x="517131" y="308063"/>
                  </a:moveTo>
                  <a:lnTo>
                    <a:pt x="515569" y="300012"/>
                  </a:lnTo>
                  <a:lnTo>
                    <a:pt x="510882" y="292938"/>
                  </a:lnTo>
                  <a:lnTo>
                    <a:pt x="503809" y="288239"/>
                  </a:lnTo>
                  <a:lnTo>
                    <a:pt x="495769" y="286677"/>
                  </a:lnTo>
                  <a:lnTo>
                    <a:pt x="487730" y="288239"/>
                  </a:lnTo>
                  <a:lnTo>
                    <a:pt x="480656" y="292938"/>
                  </a:lnTo>
                  <a:lnTo>
                    <a:pt x="475957" y="300012"/>
                  </a:lnTo>
                  <a:lnTo>
                    <a:pt x="474395" y="308063"/>
                  </a:lnTo>
                  <a:lnTo>
                    <a:pt x="475957" y="316115"/>
                  </a:lnTo>
                  <a:lnTo>
                    <a:pt x="480656" y="323202"/>
                  </a:lnTo>
                  <a:lnTo>
                    <a:pt x="487730" y="327901"/>
                  </a:lnTo>
                  <a:lnTo>
                    <a:pt x="495769" y="329463"/>
                  </a:lnTo>
                  <a:lnTo>
                    <a:pt x="503809" y="327901"/>
                  </a:lnTo>
                  <a:lnTo>
                    <a:pt x="510882" y="323202"/>
                  </a:lnTo>
                  <a:lnTo>
                    <a:pt x="515569" y="316115"/>
                  </a:lnTo>
                  <a:lnTo>
                    <a:pt x="517131" y="308063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4113" y="4435271"/>
              <a:ext cx="228650" cy="7487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58073" y="4386066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68" y="0"/>
                  </a:moveTo>
                  <a:lnTo>
                    <a:pt x="13327" y="1566"/>
                  </a:lnTo>
                  <a:lnTo>
                    <a:pt x="6258" y="6266"/>
                  </a:lnTo>
                  <a:lnTo>
                    <a:pt x="1564" y="13343"/>
                  </a:lnTo>
                  <a:lnTo>
                    <a:pt x="0" y="21393"/>
                  </a:lnTo>
                  <a:lnTo>
                    <a:pt x="1564" y="29444"/>
                  </a:lnTo>
                  <a:lnTo>
                    <a:pt x="6258" y="36521"/>
                  </a:lnTo>
                  <a:lnTo>
                    <a:pt x="13327" y="41220"/>
                  </a:lnTo>
                  <a:lnTo>
                    <a:pt x="21368" y="42787"/>
                  </a:lnTo>
                  <a:lnTo>
                    <a:pt x="29410" y="41220"/>
                  </a:lnTo>
                  <a:lnTo>
                    <a:pt x="36479" y="36521"/>
                  </a:lnTo>
                  <a:lnTo>
                    <a:pt x="41173" y="29444"/>
                  </a:lnTo>
                  <a:lnTo>
                    <a:pt x="42737" y="21393"/>
                  </a:lnTo>
                  <a:lnTo>
                    <a:pt x="41173" y="13343"/>
                  </a:lnTo>
                  <a:lnTo>
                    <a:pt x="36479" y="6266"/>
                  </a:lnTo>
                  <a:lnTo>
                    <a:pt x="29410" y="1566"/>
                  </a:lnTo>
                  <a:lnTo>
                    <a:pt x="21368" y="0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426540" y="4460300"/>
              <a:ext cx="144145" cy="25400"/>
            </a:xfrm>
            <a:custGeom>
              <a:avLst/>
              <a:gdLst/>
              <a:ahLst/>
              <a:cxnLst/>
              <a:rect l="l" t="t" r="r" b="b"/>
              <a:pathLst>
                <a:path w="144144" h="25400">
                  <a:moveTo>
                    <a:pt x="0" y="0"/>
                  </a:moveTo>
                  <a:lnTo>
                    <a:pt x="143792" y="24820"/>
                  </a:lnTo>
                </a:path>
              </a:pathLst>
            </a:custGeom>
            <a:ln w="6417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8386" y="4440620"/>
              <a:ext cx="72655" cy="22677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409446" y="4477689"/>
              <a:ext cx="28575" cy="150495"/>
            </a:xfrm>
            <a:custGeom>
              <a:avLst/>
              <a:gdLst/>
              <a:ahLst/>
              <a:cxnLst/>
              <a:rect l="l" t="t" r="r" b="b"/>
              <a:pathLst>
                <a:path w="28575" h="150495">
                  <a:moveTo>
                    <a:pt x="0" y="0"/>
                  </a:moveTo>
                  <a:lnTo>
                    <a:pt x="28395" y="150495"/>
                  </a:lnTo>
                </a:path>
              </a:pathLst>
            </a:custGeom>
            <a:ln w="6411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8386" y="4254494"/>
              <a:ext cx="350454" cy="22035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23875" y="4281439"/>
              <a:ext cx="277495" cy="164465"/>
            </a:xfrm>
            <a:custGeom>
              <a:avLst/>
              <a:gdLst/>
              <a:ahLst/>
              <a:cxnLst/>
              <a:rect l="l" t="t" r="r" b="b"/>
              <a:pathLst>
                <a:path w="277494" h="164464">
                  <a:moveTo>
                    <a:pt x="0" y="164327"/>
                  </a:moveTo>
                  <a:lnTo>
                    <a:pt x="277337" y="0"/>
                  </a:lnTo>
                </a:path>
              </a:pathLst>
            </a:custGeom>
            <a:ln w="641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876" y="4285778"/>
              <a:ext cx="439497" cy="44480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0141" y="5113451"/>
              <a:ext cx="229235" cy="74930"/>
            </a:xfrm>
            <a:custGeom>
              <a:avLst/>
              <a:gdLst/>
              <a:ahLst/>
              <a:cxnLst/>
              <a:rect l="l" t="t" r="r" b="b"/>
              <a:pathLst>
                <a:path w="229234" h="74929">
                  <a:moveTo>
                    <a:pt x="42735" y="21399"/>
                  </a:moveTo>
                  <a:lnTo>
                    <a:pt x="41173" y="13347"/>
                  </a:lnTo>
                  <a:lnTo>
                    <a:pt x="36474" y="6273"/>
                  </a:lnTo>
                  <a:lnTo>
                    <a:pt x="29413" y="1574"/>
                  </a:lnTo>
                  <a:lnTo>
                    <a:pt x="21361" y="0"/>
                  </a:lnTo>
                  <a:lnTo>
                    <a:pt x="13322" y="1574"/>
                  </a:lnTo>
                  <a:lnTo>
                    <a:pt x="6261" y="6273"/>
                  </a:lnTo>
                  <a:lnTo>
                    <a:pt x="1562" y="13347"/>
                  </a:lnTo>
                  <a:lnTo>
                    <a:pt x="0" y="21399"/>
                  </a:lnTo>
                  <a:lnTo>
                    <a:pt x="1562" y="29451"/>
                  </a:lnTo>
                  <a:lnTo>
                    <a:pt x="6261" y="36525"/>
                  </a:lnTo>
                  <a:lnTo>
                    <a:pt x="13322" y="41224"/>
                  </a:lnTo>
                  <a:lnTo>
                    <a:pt x="21361" y="42799"/>
                  </a:lnTo>
                  <a:lnTo>
                    <a:pt x="29413" y="41224"/>
                  </a:lnTo>
                  <a:lnTo>
                    <a:pt x="36474" y="36525"/>
                  </a:lnTo>
                  <a:lnTo>
                    <a:pt x="41173" y="29451"/>
                  </a:lnTo>
                  <a:lnTo>
                    <a:pt x="42735" y="21399"/>
                  </a:lnTo>
                  <a:close/>
                </a:path>
                <a:path w="229234" h="74929">
                  <a:moveTo>
                    <a:pt x="228650" y="53492"/>
                  </a:moveTo>
                  <a:lnTo>
                    <a:pt x="227088" y="45440"/>
                  </a:lnTo>
                  <a:lnTo>
                    <a:pt x="222389" y="38366"/>
                  </a:lnTo>
                  <a:lnTo>
                    <a:pt x="215315" y="33667"/>
                  </a:lnTo>
                  <a:lnTo>
                    <a:pt x="207276" y="32092"/>
                  </a:lnTo>
                  <a:lnTo>
                    <a:pt x="199237" y="33667"/>
                  </a:lnTo>
                  <a:lnTo>
                    <a:pt x="192163" y="38366"/>
                  </a:lnTo>
                  <a:lnTo>
                    <a:pt x="187477" y="45440"/>
                  </a:lnTo>
                  <a:lnTo>
                    <a:pt x="185915" y="53492"/>
                  </a:lnTo>
                  <a:lnTo>
                    <a:pt x="187477" y="61544"/>
                  </a:lnTo>
                  <a:lnTo>
                    <a:pt x="192163" y="68618"/>
                  </a:lnTo>
                  <a:lnTo>
                    <a:pt x="199237" y="73317"/>
                  </a:lnTo>
                  <a:lnTo>
                    <a:pt x="207276" y="74879"/>
                  </a:lnTo>
                  <a:lnTo>
                    <a:pt x="215315" y="73317"/>
                  </a:lnTo>
                  <a:lnTo>
                    <a:pt x="222389" y="68618"/>
                  </a:lnTo>
                  <a:lnTo>
                    <a:pt x="227088" y="61544"/>
                  </a:lnTo>
                  <a:lnTo>
                    <a:pt x="228650" y="53492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12573" y="5138480"/>
              <a:ext cx="144145" cy="25400"/>
            </a:xfrm>
            <a:custGeom>
              <a:avLst/>
              <a:gdLst/>
              <a:ahLst/>
              <a:cxnLst/>
              <a:rect l="l" t="t" r="r" b="b"/>
              <a:pathLst>
                <a:path w="144145" h="25400">
                  <a:moveTo>
                    <a:pt x="0" y="0"/>
                  </a:moveTo>
                  <a:lnTo>
                    <a:pt x="143793" y="24820"/>
                  </a:lnTo>
                </a:path>
              </a:pathLst>
            </a:custGeom>
            <a:ln w="6417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06473" y="5305994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369" y="0"/>
                  </a:moveTo>
                  <a:lnTo>
                    <a:pt x="13327" y="1566"/>
                  </a:lnTo>
                  <a:lnTo>
                    <a:pt x="6258" y="6266"/>
                  </a:lnTo>
                  <a:lnTo>
                    <a:pt x="1564" y="13343"/>
                  </a:lnTo>
                  <a:lnTo>
                    <a:pt x="0" y="21393"/>
                  </a:lnTo>
                  <a:lnTo>
                    <a:pt x="1564" y="29444"/>
                  </a:lnTo>
                  <a:lnTo>
                    <a:pt x="6258" y="36521"/>
                  </a:lnTo>
                  <a:lnTo>
                    <a:pt x="13327" y="41220"/>
                  </a:lnTo>
                  <a:lnTo>
                    <a:pt x="21369" y="42787"/>
                  </a:lnTo>
                  <a:lnTo>
                    <a:pt x="29410" y="41220"/>
                  </a:lnTo>
                  <a:lnTo>
                    <a:pt x="36479" y="36521"/>
                  </a:lnTo>
                  <a:lnTo>
                    <a:pt x="41173" y="29444"/>
                  </a:lnTo>
                  <a:lnTo>
                    <a:pt x="42738" y="21393"/>
                  </a:lnTo>
                  <a:lnTo>
                    <a:pt x="41173" y="13343"/>
                  </a:lnTo>
                  <a:lnTo>
                    <a:pt x="36479" y="6266"/>
                  </a:lnTo>
                  <a:lnTo>
                    <a:pt x="29410" y="1566"/>
                  </a:lnTo>
                  <a:lnTo>
                    <a:pt x="21369" y="0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95480" y="5155869"/>
              <a:ext cx="28575" cy="150495"/>
            </a:xfrm>
            <a:custGeom>
              <a:avLst/>
              <a:gdLst/>
              <a:ahLst/>
              <a:cxnLst/>
              <a:rect l="l" t="t" r="r" b="b"/>
              <a:pathLst>
                <a:path w="28575" h="150495">
                  <a:moveTo>
                    <a:pt x="0" y="0"/>
                  </a:moveTo>
                  <a:lnTo>
                    <a:pt x="28395" y="150495"/>
                  </a:lnTo>
                </a:path>
              </a:pathLst>
            </a:custGeom>
            <a:ln w="6411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84272" y="4927326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369" y="0"/>
                  </a:moveTo>
                  <a:lnTo>
                    <a:pt x="13327" y="1566"/>
                  </a:lnTo>
                  <a:lnTo>
                    <a:pt x="6258" y="6266"/>
                  </a:lnTo>
                  <a:lnTo>
                    <a:pt x="1564" y="13343"/>
                  </a:lnTo>
                  <a:lnTo>
                    <a:pt x="0" y="21393"/>
                  </a:lnTo>
                  <a:lnTo>
                    <a:pt x="1564" y="29444"/>
                  </a:lnTo>
                  <a:lnTo>
                    <a:pt x="6258" y="36521"/>
                  </a:lnTo>
                  <a:lnTo>
                    <a:pt x="13327" y="41220"/>
                  </a:lnTo>
                  <a:lnTo>
                    <a:pt x="21369" y="42787"/>
                  </a:lnTo>
                  <a:lnTo>
                    <a:pt x="29410" y="41220"/>
                  </a:lnTo>
                  <a:lnTo>
                    <a:pt x="36479" y="36521"/>
                  </a:lnTo>
                  <a:lnTo>
                    <a:pt x="41173" y="29444"/>
                  </a:lnTo>
                  <a:lnTo>
                    <a:pt x="42738" y="21393"/>
                  </a:lnTo>
                  <a:lnTo>
                    <a:pt x="41173" y="13343"/>
                  </a:lnTo>
                  <a:lnTo>
                    <a:pt x="36479" y="6266"/>
                  </a:lnTo>
                  <a:lnTo>
                    <a:pt x="29410" y="1566"/>
                  </a:lnTo>
                  <a:lnTo>
                    <a:pt x="21369" y="0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09908" y="4959619"/>
              <a:ext cx="277495" cy="164465"/>
            </a:xfrm>
            <a:custGeom>
              <a:avLst/>
              <a:gdLst/>
              <a:ahLst/>
              <a:cxnLst/>
              <a:rect l="l" t="t" r="r" b="b"/>
              <a:pathLst>
                <a:path w="277495" h="164464">
                  <a:moveTo>
                    <a:pt x="0" y="164327"/>
                  </a:moveTo>
                  <a:lnTo>
                    <a:pt x="277337" y="0"/>
                  </a:lnTo>
                </a:path>
              </a:pathLst>
            </a:custGeom>
            <a:ln w="6416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18020" y="5064251"/>
              <a:ext cx="306070" cy="381000"/>
            </a:xfrm>
            <a:custGeom>
              <a:avLst/>
              <a:gdLst/>
              <a:ahLst/>
              <a:cxnLst/>
              <a:rect l="l" t="t" r="r" b="b"/>
              <a:pathLst>
                <a:path w="306069" h="381000">
                  <a:moveTo>
                    <a:pt x="42735" y="333743"/>
                  </a:moveTo>
                  <a:lnTo>
                    <a:pt x="41173" y="325691"/>
                  </a:lnTo>
                  <a:lnTo>
                    <a:pt x="36487" y="318617"/>
                  </a:lnTo>
                  <a:lnTo>
                    <a:pt x="29413" y="313918"/>
                  </a:lnTo>
                  <a:lnTo>
                    <a:pt x="21374" y="312343"/>
                  </a:lnTo>
                  <a:lnTo>
                    <a:pt x="13335" y="313918"/>
                  </a:lnTo>
                  <a:lnTo>
                    <a:pt x="6261" y="318617"/>
                  </a:lnTo>
                  <a:lnTo>
                    <a:pt x="1562" y="325691"/>
                  </a:lnTo>
                  <a:lnTo>
                    <a:pt x="0" y="333743"/>
                  </a:lnTo>
                  <a:lnTo>
                    <a:pt x="1562" y="341795"/>
                  </a:lnTo>
                  <a:lnTo>
                    <a:pt x="6261" y="348869"/>
                  </a:lnTo>
                  <a:lnTo>
                    <a:pt x="13335" y="353568"/>
                  </a:lnTo>
                  <a:lnTo>
                    <a:pt x="21374" y="355130"/>
                  </a:lnTo>
                  <a:lnTo>
                    <a:pt x="29413" y="353568"/>
                  </a:lnTo>
                  <a:lnTo>
                    <a:pt x="36487" y="348869"/>
                  </a:lnTo>
                  <a:lnTo>
                    <a:pt x="41173" y="341795"/>
                  </a:lnTo>
                  <a:lnTo>
                    <a:pt x="42735" y="333743"/>
                  </a:lnTo>
                  <a:close/>
                </a:path>
                <a:path w="306069" h="381000">
                  <a:moveTo>
                    <a:pt x="126085" y="203238"/>
                  </a:moveTo>
                  <a:lnTo>
                    <a:pt x="124510" y="195186"/>
                  </a:lnTo>
                  <a:lnTo>
                    <a:pt x="119824" y="188112"/>
                  </a:lnTo>
                  <a:lnTo>
                    <a:pt x="112750" y="183413"/>
                  </a:lnTo>
                  <a:lnTo>
                    <a:pt x="104711" y="181851"/>
                  </a:lnTo>
                  <a:lnTo>
                    <a:pt x="96672" y="183413"/>
                  </a:lnTo>
                  <a:lnTo>
                    <a:pt x="89598" y="188112"/>
                  </a:lnTo>
                  <a:lnTo>
                    <a:pt x="84912" y="195186"/>
                  </a:lnTo>
                  <a:lnTo>
                    <a:pt x="83337" y="203238"/>
                  </a:lnTo>
                  <a:lnTo>
                    <a:pt x="84912" y="211289"/>
                  </a:lnTo>
                  <a:lnTo>
                    <a:pt x="89598" y="218363"/>
                  </a:lnTo>
                  <a:lnTo>
                    <a:pt x="96672" y="223062"/>
                  </a:lnTo>
                  <a:lnTo>
                    <a:pt x="104711" y="224637"/>
                  </a:lnTo>
                  <a:lnTo>
                    <a:pt x="112750" y="223062"/>
                  </a:lnTo>
                  <a:lnTo>
                    <a:pt x="119824" y="218363"/>
                  </a:lnTo>
                  <a:lnTo>
                    <a:pt x="124510" y="211289"/>
                  </a:lnTo>
                  <a:lnTo>
                    <a:pt x="126085" y="203238"/>
                  </a:lnTo>
                  <a:close/>
                </a:path>
                <a:path w="306069" h="381000">
                  <a:moveTo>
                    <a:pt x="168821" y="21399"/>
                  </a:moveTo>
                  <a:lnTo>
                    <a:pt x="167259" y="13347"/>
                  </a:lnTo>
                  <a:lnTo>
                    <a:pt x="162560" y="6261"/>
                  </a:lnTo>
                  <a:lnTo>
                    <a:pt x="155486" y="1562"/>
                  </a:lnTo>
                  <a:lnTo>
                    <a:pt x="147447" y="0"/>
                  </a:lnTo>
                  <a:lnTo>
                    <a:pt x="139407" y="1562"/>
                  </a:lnTo>
                  <a:lnTo>
                    <a:pt x="132334" y="6261"/>
                  </a:lnTo>
                  <a:lnTo>
                    <a:pt x="127647" y="13347"/>
                  </a:lnTo>
                  <a:lnTo>
                    <a:pt x="126085" y="21399"/>
                  </a:lnTo>
                  <a:lnTo>
                    <a:pt x="127647" y="29451"/>
                  </a:lnTo>
                  <a:lnTo>
                    <a:pt x="132334" y="36525"/>
                  </a:lnTo>
                  <a:lnTo>
                    <a:pt x="139407" y="41224"/>
                  </a:lnTo>
                  <a:lnTo>
                    <a:pt x="147447" y="42786"/>
                  </a:lnTo>
                  <a:lnTo>
                    <a:pt x="155486" y="41224"/>
                  </a:lnTo>
                  <a:lnTo>
                    <a:pt x="162560" y="36525"/>
                  </a:lnTo>
                  <a:lnTo>
                    <a:pt x="167259" y="29451"/>
                  </a:lnTo>
                  <a:lnTo>
                    <a:pt x="168821" y="21399"/>
                  </a:lnTo>
                  <a:close/>
                </a:path>
                <a:path w="306069" h="381000">
                  <a:moveTo>
                    <a:pt x="224383" y="359410"/>
                  </a:moveTo>
                  <a:lnTo>
                    <a:pt x="222808" y="351358"/>
                  </a:lnTo>
                  <a:lnTo>
                    <a:pt x="218122" y="344284"/>
                  </a:lnTo>
                  <a:lnTo>
                    <a:pt x="211048" y="339585"/>
                  </a:lnTo>
                  <a:lnTo>
                    <a:pt x="203009" y="338023"/>
                  </a:lnTo>
                  <a:lnTo>
                    <a:pt x="194970" y="339585"/>
                  </a:lnTo>
                  <a:lnTo>
                    <a:pt x="187896" y="344284"/>
                  </a:lnTo>
                  <a:lnTo>
                    <a:pt x="183210" y="351358"/>
                  </a:lnTo>
                  <a:lnTo>
                    <a:pt x="181635" y="359410"/>
                  </a:lnTo>
                  <a:lnTo>
                    <a:pt x="183210" y="367461"/>
                  </a:lnTo>
                  <a:lnTo>
                    <a:pt x="187896" y="374535"/>
                  </a:lnTo>
                  <a:lnTo>
                    <a:pt x="194970" y="379247"/>
                  </a:lnTo>
                  <a:lnTo>
                    <a:pt x="203009" y="380809"/>
                  </a:lnTo>
                  <a:lnTo>
                    <a:pt x="211048" y="379247"/>
                  </a:lnTo>
                  <a:lnTo>
                    <a:pt x="218122" y="374535"/>
                  </a:lnTo>
                  <a:lnTo>
                    <a:pt x="222808" y="367461"/>
                  </a:lnTo>
                  <a:lnTo>
                    <a:pt x="224383" y="359410"/>
                  </a:lnTo>
                  <a:close/>
                </a:path>
                <a:path w="306069" h="381000">
                  <a:moveTo>
                    <a:pt x="305574" y="171145"/>
                  </a:moveTo>
                  <a:lnTo>
                    <a:pt x="304012" y="163093"/>
                  </a:lnTo>
                  <a:lnTo>
                    <a:pt x="299326" y="156019"/>
                  </a:lnTo>
                  <a:lnTo>
                    <a:pt x="292252" y="151320"/>
                  </a:lnTo>
                  <a:lnTo>
                    <a:pt x="284213" y="149758"/>
                  </a:lnTo>
                  <a:lnTo>
                    <a:pt x="276174" y="151320"/>
                  </a:lnTo>
                  <a:lnTo>
                    <a:pt x="269100" y="156019"/>
                  </a:lnTo>
                  <a:lnTo>
                    <a:pt x="264401" y="163093"/>
                  </a:lnTo>
                  <a:lnTo>
                    <a:pt x="262839" y="171145"/>
                  </a:lnTo>
                  <a:lnTo>
                    <a:pt x="264401" y="179197"/>
                  </a:lnTo>
                  <a:lnTo>
                    <a:pt x="269100" y="186270"/>
                  </a:lnTo>
                  <a:lnTo>
                    <a:pt x="276174" y="190982"/>
                  </a:lnTo>
                  <a:lnTo>
                    <a:pt x="284213" y="192544"/>
                  </a:lnTo>
                  <a:lnTo>
                    <a:pt x="292252" y="190982"/>
                  </a:lnTo>
                  <a:lnTo>
                    <a:pt x="299326" y="186270"/>
                  </a:lnTo>
                  <a:lnTo>
                    <a:pt x="304012" y="179197"/>
                  </a:lnTo>
                  <a:lnTo>
                    <a:pt x="305574" y="171145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4910" y="4963958"/>
              <a:ext cx="439497" cy="44480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86374" y="4933894"/>
            <a:ext cx="78581" cy="807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450" spc="15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sz="45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14239" y="3984530"/>
            <a:ext cx="2222659" cy="1552098"/>
            <a:chOff x="285651" y="4169706"/>
            <a:chExt cx="2963545" cy="2069464"/>
          </a:xfrm>
        </p:grpSpPr>
        <p:sp>
          <p:nvSpPr>
            <p:cNvPr id="44" name="object 44"/>
            <p:cNvSpPr/>
            <p:nvPr/>
          </p:nvSpPr>
          <p:spPr>
            <a:xfrm>
              <a:off x="1420431" y="5654712"/>
              <a:ext cx="517525" cy="492125"/>
            </a:xfrm>
            <a:custGeom>
              <a:avLst/>
              <a:gdLst/>
              <a:ahLst/>
              <a:cxnLst/>
              <a:rect l="l" t="t" r="r" b="b"/>
              <a:pathLst>
                <a:path w="517525" h="492125">
                  <a:moveTo>
                    <a:pt x="42735" y="400062"/>
                  </a:moveTo>
                  <a:lnTo>
                    <a:pt x="41173" y="392010"/>
                  </a:lnTo>
                  <a:lnTo>
                    <a:pt x="36487" y="384937"/>
                  </a:lnTo>
                  <a:lnTo>
                    <a:pt x="29413" y="380238"/>
                  </a:lnTo>
                  <a:lnTo>
                    <a:pt x="21374" y="378675"/>
                  </a:lnTo>
                  <a:lnTo>
                    <a:pt x="13335" y="380238"/>
                  </a:lnTo>
                  <a:lnTo>
                    <a:pt x="6261" y="384937"/>
                  </a:lnTo>
                  <a:lnTo>
                    <a:pt x="1562" y="392010"/>
                  </a:lnTo>
                  <a:lnTo>
                    <a:pt x="0" y="400062"/>
                  </a:lnTo>
                  <a:lnTo>
                    <a:pt x="1562" y="408114"/>
                  </a:lnTo>
                  <a:lnTo>
                    <a:pt x="6261" y="415188"/>
                  </a:lnTo>
                  <a:lnTo>
                    <a:pt x="13335" y="419900"/>
                  </a:lnTo>
                  <a:lnTo>
                    <a:pt x="21374" y="421462"/>
                  </a:lnTo>
                  <a:lnTo>
                    <a:pt x="29413" y="419900"/>
                  </a:lnTo>
                  <a:lnTo>
                    <a:pt x="36487" y="415188"/>
                  </a:lnTo>
                  <a:lnTo>
                    <a:pt x="41173" y="408114"/>
                  </a:lnTo>
                  <a:lnTo>
                    <a:pt x="42735" y="400062"/>
                  </a:lnTo>
                  <a:close/>
                </a:path>
                <a:path w="517525" h="492125">
                  <a:moveTo>
                    <a:pt x="192328" y="239610"/>
                  </a:moveTo>
                  <a:lnTo>
                    <a:pt x="190766" y="231559"/>
                  </a:lnTo>
                  <a:lnTo>
                    <a:pt x="186067" y="224485"/>
                  </a:lnTo>
                  <a:lnTo>
                    <a:pt x="178993" y="219786"/>
                  </a:lnTo>
                  <a:lnTo>
                    <a:pt x="170954" y="218224"/>
                  </a:lnTo>
                  <a:lnTo>
                    <a:pt x="162915" y="219786"/>
                  </a:lnTo>
                  <a:lnTo>
                    <a:pt x="155841" y="224485"/>
                  </a:lnTo>
                  <a:lnTo>
                    <a:pt x="151155" y="231559"/>
                  </a:lnTo>
                  <a:lnTo>
                    <a:pt x="149580" y="239610"/>
                  </a:lnTo>
                  <a:lnTo>
                    <a:pt x="151155" y="247662"/>
                  </a:lnTo>
                  <a:lnTo>
                    <a:pt x="155841" y="254736"/>
                  </a:lnTo>
                  <a:lnTo>
                    <a:pt x="162915" y="259435"/>
                  </a:lnTo>
                  <a:lnTo>
                    <a:pt x="170954" y="261010"/>
                  </a:lnTo>
                  <a:lnTo>
                    <a:pt x="178993" y="259435"/>
                  </a:lnTo>
                  <a:lnTo>
                    <a:pt x="186067" y="254736"/>
                  </a:lnTo>
                  <a:lnTo>
                    <a:pt x="190766" y="247662"/>
                  </a:lnTo>
                  <a:lnTo>
                    <a:pt x="192328" y="239610"/>
                  </a:lnTo>
                  <a:close/>
                </a:path>
                <a:path w="517525" h="492125">
                  <a:moveTo>
                    <a:pt x="254292" y="470662"/>
                  </a:moveTo>
                  <a:lnTo>
                    <a:pt x="252730" y="462610"/>
                  </a:lnTo>
                  <a:lnTo>
                    <a:pt x="248031" y="455536"/>
                  </a:lnTo>
                  <a:lnTo>
                    <a:pt x="240969" y="450837"/>
                  </a:lnTo>
                  <a:lnTo>
                    <a:pt x="232930" y="449275"/>
                  </a:lnTo>
                  <a:lnTo>
                    <a:pt x="224878" y="450837"/>
                  </a:lnTo>
                  <a:lnTo>
                    <a:pt x="217817" y="455536"/>
                  </a:lnTo>
                  <a:lnTo>
                    <a:pt x="213118" y="462610"/>
                  </a:lnTo>
                  <a:lnTo>
                    <a:pt x="211556" y="470662"/>
                  </a:lnTo>
                  <a:lnTo>
                    <a:pt x="213118" y="478713"/>
                  </a:lnTo>
                  <a:lnTo>
                    <a:pt x="217817" y="485787"/>
                  </a:lnTo>
                  <a:lnTo>
                    <a:pt x="224878" y="490499"/>
                  </a:lnTo>
                  <a:lnTo>
                    <a:pt x="232930" y="492061"/>
                  </a:lnTo>
                  <a:lnTo>
                    <a:pt x="240969" y="490499"/>
                  </a:lnTo>
                  <a:lnTo>
                    <a:pt x="248031" y="485787"/>
                  </a:lnTo>
                  <a:lnTo>
                    <a:pt x="252730" y="478713"/>
                  </a:lnTo>
                  <a:lnTo>
                    <a:pt x="254292" y="470662"/>
                  </a:lnTo>
                  <a:close/>
                </a:path>
                <a:path w="517525" h="492125">
                  <a:moveTo>
                    <a:pt x="320535" y="21399"/>
                  </a:moveTo>
                  <a:lnTo>
                    <a:pt x="318973" y="13347"/>
                  </a:lnTo>
                  <a:lnTo>
                    <a:pt x="314286" y="6273"/>
                  </a:lnTo>
                  <a:lnTo>
                    <a:pt x="307213" y="1574"/>
                  </a:lnTo>
                  <a:lnTo>
                    <a:pt x="299173" y="0"/>
                  </a:lnTo>
                  <a:lnTo>
                    <a:pt x="291134" y="1574"/>
                  </a:lnTo>
                  <a:lnTo>
                    <a:pt x="284060" y="6273"/>
                  </a:lnTo>
                  <a:lnTo>
                    <a:pt x="279361" y="13347"/>
                  </a:lnTo>
                  <a:lnTo>
                    <a:pt x="277799" y="21399"/>
                  </a:lnTo>
                  <a:lnTo>
                    <a:pt x="279361" y="29451"/>
                  </a:lnTo>
                  <a:lnTo>
                    <a:pt x="284060" y="36525"/>
                  </a:lnTo>
                  <a:lnTo>
                    <a:pt x="291134" y="41224"/>
                  </a:lnTo>
                  <a:lnTo>
                    <a:pt x="299173" y="42799"/>
                  </a:lnTo>
                  <a:lnTo>
                    <a:pt x="307213" y="41224"/>
                  </a:lnTo>
                  <a:lnTo>
                    <a:pt x="314286" y="36525"/>
                  </a:lnTo>
                  <a:lnTo>
                    <a:pt x="318973" y="29451"/>
                  </a:lnTo>
                  <a:lnTo>
                    <a:pt x="320535" y="21399"/>
                  </a:lnTo>
                  <a:close/>
                </a:path>
                <a:path w="517525" h="492125">
                  <a:moveTo>
                    <a:pt x="337629" y="340169"/>
                  </a:moveTo>
                  <a:lnTo>
                    <a:pt x="336067" y="332117"/>
                  </a:lnTo>
                  <a:lnTo>
                    <a:pt x="331381" y="325031"/>
                  </a:lnTo>
                  <a:lnTo>
                    <a:pt x="324307" y="320332"/>
                  </a:lnTo>
                  <a:lnTo>
                    <a:pt x="316268" y="318770"/>
                  </a:lnTo>
                  <a:lnTo>
                    <a:pt x="308229" y="320332"/>
                  </a:lnTo>
                  <a:lnTo>
                    <a:pt x="301155" y="325031"/>
                  </a:lnTo>
                  <a:lnTo>
                    <a:pt x="296456" y="332117"/>
                  </a:lnTo>
                  <a:lnTo>
                    <a:pt x="294894" y="340169"/>
                  </a:lnTo>
                  <a:lnTo>
                    <a:pt x="296456" y="348221"/>
                  </a:lnTo>
                  <a:lnTo>
                    <a:pt x="301155" y="355295"/>
                  </a:lnTo>
                  <a:lnTo>
                    <a:pt x="308229" y="359994"/>
                  </a:lnTo>
                  <a:lnTo>
                    <a:pt x="316268" y="361556"/>
                  </a:lnTo>
                  <a:lnTo>
                    <a:pt x="324307" y="359994"/>
                  </a:lnTo>
                  <a:lnTo>
                    <a:pt x="331381" y="355295"/>
                  </a:lnTo>
                  <a:lnTo>
                    <a:pt x="336067" y="348221"/>
                  </a:lnTo>
                  <a:lnTo>
                    <a:pt x="337629" y="340169"/>
                  </a:lnTo>
                  <a:close/>
                </a:path>
                <a:path w="517525" h="492125">
                  <a:moveTo>
                    <a:pt x="517131" y="308076"/>
                  </a:moveTo>
                  <a:lnTo>
                    <a:pt x="515569" y="300024"/>
                  </a:lnTo>
                  <a:lnTo>
                    <a:pt x="510882" y="292950"/>
                  </a:lnTo>
                  <a:lnTo>
                    <a:pt x="503809" y="288251"/>
                  </a:lnTo>
                  <a:lnTo>
                    <a:pt x="495769" y="286677"/>
                  </a:lnTo>
                  <a:lnTo>
                    <a:pt x="487730" y="288251"/>
                  </a:lnTo>
                  <a:lnTo>
                    <a:pt x="480656" y="292950"/>
                  </a:lnTo>
                  <a:lnTo>
                    <a:pt x="475957" y="300024"/>
                  </a:lnTo>
                  <a:lnTo>
                    <a:pt x="474395" y="308076"/>
                  </a:lnTo>
                  <a:lnTo>
                    <a:pt x="475957" y="316128"/>
                  </a:lnTo>
                  <a:lnTo>
                    <a:pt x="480656" y="323202"/>
                  </a:lnTo>
                  <a:lnTo>
                    <a:pt x="487730" y="327901"/>
                  </a:lnTo>
                  <a:lnTo>
                    <a:pt x="495769" y="329463"/>
                  </a:lnTo>
                  <a:lnTo>
                    <a:pt x="503809" y="327901"/>
                  </a:lnTo>
                  <a:lnTo>
                    <a:pt x="510882" y="323202"/>
                  </a:lnTo>
                  <a:lnTo>
                    <a:pt x="515569" y="316128"/>
                  </a:lnTo>
                  <a:lnTo>
                    <a:pt x="517131" y="308076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813633" y="612965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68" y="0"/>
                  </a:moveTo>
                  <a:lnTo>
                    <a:pt x="13327" y="1566"/>
                  </a:lnTo>
                  <a:lnTo>
                    <a:pt x="6257" y="6266"/>
                  </a:lnTo>
                  <a:lnTo>
                    <a:pt x="1564" y="13343"/>
                  </a:lnTo>
                  <a:lnTo>
                    <a:pt x="0" y="21393"/>
                  </a:lnTo>
                  <a:lnTo>
                    <a:pt x="1564" y="29444"/>
                  </a:lnTo>
                  <a:lnTo>
                    <a:pt x="6257" y="36521"/>
                  </a:lnTo>
                  <a:lnTo>
                    <a:pt x="13327" y="41220"/>
                  </a:lnTo>
                  <a:lnTo>
                    <a:pt x="21368" y="42787"/>
                  </a:lnTo>
                  <a:lnTo>
                    <a:pt x="29409" y="41220"/>
                  </a:lnTo>
                  <a:lnTo>
                    <a:pt x="36478" y="36521"/>
                  </a:lnTo>
                  <a:lnTo>
                    <a:pt x="41173" y="29444"/>
                  </a:lnTo>
                  <a:lnTo>
                    <a:pt x="42737" y="21393"/>
                  </a:lnTo>
                  <a:lnTo>
                    <a:pt x="41173" y="13343"/>
                  </a:lnTo>
                  <a:lnTo>
                    <a:pt x="36478" y="6266"/>
                  </a:lnTo>
                  <a:lnTo>
                    <a:pt x="29409" y="1566"/>
                  </a:lnTo>
                  <a:lnTo>
                    <a:pt x="21368" y="0"/>
                  </a:lnTo>
                  <a:close/>
                </a:path>
              </a:pathLst>
            </a:custGeom>
            <a:solidFill>
              <a:srgbClr val="AA69AF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384109" y="5791631"/>
              <a:ext cx="417195" cy="92075"/>
            </a:xfrm>
            <a:custGeom>
              <a:avLst/>
              <a:gdLst/>
              <a:ahLst/>
              <a:cxnLst/>
              <a:rect l="l" t="t" r="r" b="b"/>
              <a:pathLst>
                <a:path w="417194" h="92075">
                  <a:moveTo>
                    <a:pt x="42735" y="70599"/>
                  </a:moveTo>
                  <a:lnTo>
                    <a:pt x="41173" y="62560"/>
                  </a:lnTo>
                  <a:lnTo>
                    <a:pt x="36474" y="55473"/>
                  </a:lnTo>
                  <a:lnTo>
                    <a:pt x="29400" y="50774"/>
                  </a:lnTo>
                  <a:lnTo>
                    <a:pt x="21361" y="49212"/>
                  </a:lnTo>
                  <a:lnTo>
                    <a:pt x="13322" y="50774"/>
                  </a:lnTo>
                  <a:lnTo>
                    <a:pt x="6261" y="55473"/>
                  </a:lnTo>
                  <a:lnTo>
                    <a:pt x="1562" y="62560"/>
                  </a:lnTo>
                  <a:lnTo>
                    <a:pt x="0" y="70599"/>
                  </a:lnTo>
                  <a:lnTo>
                    <a:pt x="1562" y="78651"/>
                  </a:lnTo>
                  <a:lnTo>
                    <a:pt x="6261" y="85737"/>
                  </a:lnTo>
                  <a:lnTo>
                    <a:pt x="13322" y="90436"/>
                  </a:lnTo>
                  <a:lnTo>
                    <a:pt x="21361" y="91998"/>
                  </a:lnTo>
                  <a:lnTo>
                    <a:pt x="29400" y="90436"/>
                  </a:lnTo>
                  <a:lnTo>
                    <a:pt x="36474" y="85737"/>
                  </a:lnTo>
                  <a:lnTo>
                    <a:pt x="41173" y="78651"/>
                  </a:lnTo>
                  <a:lnTo>
                    <a:pt x="42735" y="70599"/>
                  </a:lnTo>
                  <a:close/>
                </a:path>
                <a:path w="417194" h="92075">
                  <a:moveTo>
                    <a:pt x="416699" y="21399"/>
                  </a:moveTo>
                  <a:lnTo>
                    <a:pt x="415124" y="13347"/>
                  </a:lnTo>
                  <a:lnTo>
                    <a:pt x="410438" y="6273"/>
                  </a:lnTo>
                  <a:lnTo>
                    <a:pt x="403364" y="1574"/>
                  </a:lnTo>
                  <a:lnTo>
                    <a:pt x="395325" y="0"/>
                  </a:lnTo>
                  <a:lnTo>
                    <a:pt x="387286" y="1574"/>
                  </a:lnTo>
                  <a:lnTo>
                    <a:pt x="380212" y="6273"/>
                  </a:lnTo>
                  <a:lnTo>
                    <a:pt x="375526" y="13347"/>
                  </a:lnTo>
                  <a:lnTo>
                    <a:pt x="373951" y="21399"/>
                  </a:lnTo>
                  <a:lnTo>
                    <a:pt x="375526" y="29451"/>
                  </a:lnTo>
                  <a:lnTo>
                    <a:pt x="380212" y="36525"/>
                  </a:lnTo>
                  <a:lnTo>
                    <a:pt x="387286" y="41224"/>
                  </a:lnTo>
                  <a:lnTo>
                    <a:pt x="395325" y="42799"/>
                  </a:lnTo>
                  <a:lnTo>
                    <a:pt x="403364" y="41224"/>
                  </a:lnTo>
                  <a:lnTo>
                    <a:pt x="410438" y="36525"/>
                  </a:lnTo>
                  <a:lnTo>
                    <a:pt x="415124" y="29451"/>
                  </a:lnTo>
                  <a:lnTo>
                    <a:pt x="416699" y="21399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409446" y="5687004"/>
              <a:ext cx="365125" cy="347345"/>
            </a:xfrm>
            <a:custGeom>
              <a:avLst/>
              <a:gdLst/>
              <a:ahLst/>
              <a:cxnLst/>
              <a:rect l="l" t="t" r="r" b="b"/>
              <a:pathLst>
                <a:path w="365125" h="347345">
                  <a:moveTo>
                    <a:pt x="17093" y="178861"/>
                  </a:moveTo>
                  <a:lnTo>
                    <a:pt x="160885" y="203681"/>
                  </a:lnTo>
                </a:path>
                <a:path w="365125" h="347345">
                  <a:moveTo>
                    <a:pt x="0" y="196250"/>
                  </a:moveTo>
                  <a:lnTo>
                    <a:pt x="28395" y="346745"/>
                  </a:lnTo>
                </a:path>
                <a:path w="365125" h="347345">
                  <a:moveTo>
                    <a:pt x="14428" y="164327"/>
                  </a:moveTo>
                  <a:lnTo>
                    <a:pt x="291766" y="0"/>
                  </a:lnTo>
                </a:path>
                <a:path w="365125" h="347345">
                  <a:moveTo>
                    <a:pt x="201569" y="198833"/>
                  </a:moveTo>
                  <a:lnTo>
                    <a:pt x="350370" y="134504"/>
                  </a:lnTo>
                </a:path>
                <a:path w="365125" h="347345">
                  <a:moveTo>
                    <a:pt x="299323" y="7545"/>
                  </a:moveTo>
                  <a:lnTo>
                    <a:pt x="192782" y="188872"/>
                  </a:lnTo>
                </a:path>
                <a:path w="365125" h="347345">
                  <a:moveTo>
                    <a:pt x="318728" y="8706"/>
                  </a:moveTo>
                  <a:lnTo>
                    <a:pt x="361426" y="106415"/>
                  </a:lnTo>
                </a:path>
                <a:path w="365125" h="347345">
                  <a:moveTo>
                    <a:pt x="365099" y="146848"/>
                  </a:moveTo>
                  <a:lnTo>
                    <a:pt x="332150" y="287039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9607" y="5963333"/>
              <a:ext cx="178766" cy="20589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748097" y="6012975"/>
              <a:ext cx="75565" cy="120014"/>
            </a:xfrm>
            <a:custGeom>
              <a:avLst/>
              <a:gdLst/>
              <a:ahLst/>
              <a:cxnLst/>
              <a:rect l="l" t="t" r="r" b="b"/>
              <a:pathLst>
                <a:path w="75564" h="120014">
                  <a:moveTo>
                    <a:pt x="0" y="0"/>
                  </a:moveTo>
                  <a:lnTo>
                    <a:pt x="75508" y="119966"/>
                  </a:lnTo>
                </a:path>
              </a:pathLst>
            </a:custGeom>
            <a:ln w="64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1462085" y="5906487"/>
              <a:ext cx="263525" cy="212725"/>
            </a:xfrm>
            <a:custGeom>
              <a:avLst/>
              <a:gdLst/>
              <a:ahLst/>
              <a:cxnLst/>
              <a:rect l="l" t="t" r="r" b="b"/>
              <a:pathLst>
                <a:path w="263525" h="212725">
                  <a:moveTo>
                    <a:pt x="263104" y="106412"/>
                  </a:moveTo>
                  <a:lnTo>
                    <a:pt x="202790" y="200857"/>
                  </a:lnTo>
                </a:path>
                <a:path w="263525" h="212725">
                  <a:moveTo>
                    <a:pt x="146889" y="0"/>
                  </a:moveTo>
                  <a:lnTo>
                    <a:pt x="257035" y="76218"/>
                  </a:lnTo>
                </a:path>
                <a:path w="263525" h="212725">
                  <a:moveTo>
                    <a:pt x="134849" y="8499"/>
                  </a:moveTo>
                  <a:lnTo>
                    <a:pt x="185734" y="198220"/>
                  </a:lnTo>
                </a:path>
                <a:path w="263525" h="212725">
                  <a:moveTo>
                    <a:pt x="0" y="155053"/>
                  </a:moveTo>
                  <a:lnTo>
                    <a:pt x="171000" y="212118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87873" y="4839612"/>
              <a:ext cx="733425" cy="682625"/>
            </a:xfrm>
            <a:custGeom>
              <a:avLst/>
              <a:gdLst/>
              <a:ahLst/>
              <a:cxnLst/>
              <a:rect l="l" t="t" r="r" b="b"/>
              <a:pathLst>
                <a:path w="733425" h="682625">
                  <a:moveTo>
                    <a:pt x="53422" y="0"/>
                  </a:moveTo>
                  <a:lnTo>
                    <a:pt x="679539" y="0"/>
                  </a:lnTo>
                  <a:lnTo>
                    <a:pt x="700333" y="4203"/>
                  </a:lnTo>
                  <a:lnTo>
                    <a:pt x="717314" y="15665"/>
                  </a:lnTo>
                  <a:lnTo>
                    <a:pt x="728763" y="32665"/>
                  </a:lnTo>
                  <a:lnTo>
                    <a:pt x="732962" y="53484"/>
                  </a:lnTo>
                  <a:lnTo>
                    <a:pt x="732962" y="628974"/>
                  </a:lnTo>
                  <a:lnTo>
                    <a:pt x="728763" y="649792"/>
                  </a:lnTo>
                  <a:lnTo>
                    <a:pt x="717314" y="666793"/>
                  </a:lnTo>
                  <a:lnTo>
                    <a:pt x="700333" y="678255"/>
                  </a:lnTo>
                  <a:lnTo>
                    <a:pt x="679539" y="682458"/>
                  </a:lnTo>
                  <a:lnTo>
                    <a:pt x="53422" y="682458"/>
                  </a:lnTo>
                  <a:lnTo>
                    <a:pt x="32628" y="678255"/>
                  </a:lnTo>
                  <a:lnTo>
                    <a:pt x="15647" y="666793"/>
                  </a:lnTo>
                  <a:lnTo>
                    <a:pt x="4198" y="649792"/>
                  </a:lnTo>
                  <a:lnTo>
                    <a:pt x="0" y="628974"/>
                  </a:lnTo>
                  <a:lnTo>
                    <a:pt x="0" y="53484"/>
                  </a:lnTo>
                  <a:lnTo>
                    <a:pt x="4198" y="32665"/>
                  </a:lnTo>
                  <a:lnTo>
                    <a:pt x="15647" y="15665"/>
                  </a:lnTo>
                  <a:lnTo>
                    <a:pt x="32628" y="4203"/>
                  </a:lnTo>
                  <a:lnTo>
                    <a:pt x="53422" y="0"/>
                  </a:lnTo>
                  <a:close/>
                </a:path>
              </a:pathLst>
            </a:custGeom>
            <a:ln w="4276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5453" y="5135916"/>
              <a:ext cx="149588" cy="13691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488897" y="4173199"/>
              <a:ext cx="756920" cy="2062480"/>
            </a:xfrm>
            <a:custGeom>
              <a:avLst/>
              <a:gdLst/>
              <a:ahLst/>
              <a:cxnLst/>
              <a:rect l="l" t="t" r="r" b="b"/>
              <a:pathLst>
                <a:path w="756919" h="2062479">
                  <a:moveTo>
                    <a:pt x="53422" y="0"/>
                  </a:moveTo>
                  <a:lnTo>
                    <a:pt x="703045" y="0"/>
                  </a:lnTo>
                  <a:lnTo>
                    <a:pt x="723839" y="4203"/>
                  </a:lnTo>
                  <a:lnTo>
                    <a:pt x="740821" y="15665"/>
                  </a:lnTo>
                  <a:lnTo>
                    <a:pt x="752269" y="32665"/>
                  </a:lnTo>
                  <a:lnTo>
                    <a:pt x="756468" y="53484"/>
                  </a:lnTo>
                  <a:lnTo>
                    <a:pt x="756468" y="2008866"/>
                  </a:lnTo>
                  <a:lnTo>
                    <a:pt x="752269" y="2029685"/>
                  </a:lnTo>
                  <a:lnTo>
                    <a:pt x="740821" y="2046685"/>
                  </a:lnTo>
                  <a:lnTo>
                    <a:pt x="723839" y="2058148"/>
                  </a:lnTo>
                  <a:lnTo>
                    <a:pt x="703045" y="2062351"/>
                  </a:lnTo>
                  <a:lnTo>
                    <a:pt x="53422" y="2062351"/>
                  </a:lnTo>
                  <a:lnTo>
                    <a:pt x="32628" y="2058148"/>
                  </a:lnTo>
                  <a:lnTo>
                    <a:pt x="15647" y="2046685"/>
                  </a:lnTo>
                  <a:lnTo>
                    <a:pt x="4198" y="2029685"/>
                  </a:lnTo>
                  <a:lnTo>
                    <a:pt x="0" y="2008866"/>
                  </a:lnTo>
                  <a:lnTo>
                    <a:pt x="0" y="53484"/>
                  </a:lnTo>
                  <a:lnTo>
                    <a:pt x="4198" y="32665"/>
                  </a:lnTo>
                  <a:lnTo>
                    <a:pt x="15647" y="15665"/>
                  </a:lnTo>
                  <a:lnTo>
                    <a:pt x="32628" y="4203"/>
                  </a:lnTo>
                  <a:lnTo>
                    <a:pt x="53422" y="0"/>
                  </a:lnTo>
                  <a:close/>
                </a:path>
              </a:pathLst>
            </a:custGeom>
            <a:ln w="6411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634208" y="4848174"/>
              <a:ext cx="517525" cy="518159"/>
            </a:xfrm>
            <a:custGeom>
              <a:avLst/>
              <a:gdLst/>
              <a:ahLst/>
              <a:cxnLst/>
              <a:rect l="l" t="t" r="r" b="b"/>
              <a:pathLst>
                <a:path w="517525" h="518160">
                  <a:moveTo>
                    <a:pt x="42735" y="400062"/>
                  </a:moveTo>
                  <a:lnTo>
                    <a:pt x="41160" y="392010"/>
                  </a:lnTo>
                  <a:lnTo>
                    <a:pt x="36474" y="384937"/>
                  </a:lnTo>
                  <a:lnTo>
                    <a:pt x="29400" y="380238"/>
                  </a:lnTo>
                  <a:lnTo>
                    <a:pt x="21361" y="378675"/>
                  </a:lnTo>
                  <a:lnTo>
                    <a:pt x="13322" y="380238"/>
                  </a:lnTo>
                  <a:lnTo>
                    <a:pt x="6248" y="384937"/>
                  </a:lnTo>
                  <a:lnTo>
                    <a:pt x="1562" y="392010"/>
                  </a:lnTo>
                  <a:lnTo>
                    <a:pt x="0" y="400062"/>
                  </a:lnTo>
                  <a:lnTo>
                    <a:pt x="1562" y="408114"/>
                  </a:lnTo>
                  <a:lnTo>
                    <a:pt x="6248" y="415188"/>
                  </a:lnTo>
                  <a:lnTo>
                    <a:pt x="13322" y="419887"/>
                  </a:lnTo>
                  <a:lnTo>
                    <a:pt x="21361" y="421462"/>
                  </a:lnTo>
                  <a:lnTo>
                    <a:pt x="29400" y="419887"/>
                  </a:lnTo>
                  <a:lnTo>
                    <a:pt x="36474" y="415188"/>
                  </a:lnTo>
                  <a:lnTo>
                    <a:pt x="41160" y="408114"/>
                  </a:lnTo>
                  <a:lnTo>
                    <a:pt x="42735" y="400062"/>
                  </a:lnTo>
                  <a:close/>
                </a:path>
                <a:path w="517525" h="518160">
                  <a:moveTo>
                    <a:pt x="254292" y="470662"/>
                  </a:moveTo>
                  <a:lnTo>
                    <a:pt x="252717" y="462610"/>
                  </a:lnTo>
                  <a:lnTo>
                    <a:pt x="248031" y="455536"/>
                  </a:lnTo>
                  <a:lnTo>
                    <a:pt x="240957" y="450837"/>
                  </a:lnTo>
                  <a:lnTo>
                    <a:pt x="232918" y="449275"/>
                  </a:lnTo>
                  <a:lnTo>
                    <a:pt x="224878" y="450837"/>
                  </a:lnTo>
                  <a:lnTo>
                    <a:pt x="217805" y="455536"/>
                  </a:lnTo>
                  <a:lnTo>
                    <a:pt x="213118" y="462610"/>
                  </a:lnTo>
                  <a:lnTo>
                    <a:pt x="211543" y="470662"/>
                  </a:lnTo>
                  <a:lnTo>
                    <a:pt x="213118" y="478713"/>
                  </a:lnTo>
                  <a:lnTo>
                    <a:pt x="217805" y="485787"/>
                  </a:lnTo>
                  <a:lnTo>
                    <a:pt x="224878" y="490486"/>
                  </a:lnTo>
                  <a:lnTo>
                    <a:pt x="232918" y="492061"/>
                  </a:lnTo>
                  <a:lnTo>
                    <a:pt x="240957" y="490486"/>
                  </a:lnTo>
                  <a:lnTo>
                    <a:pt x="248031" y="485787"/>
                  </a:lnTo>
                  <a:lnTo>
                    <a:pt x="252717" y="478713"/>
                  </a:lnTo>
                  <a:lnTo>
                    <a:pt x="254292" y="470662"/>
                  </a:lnTo>
                  <a:close/>
                </a:path>
                <a:path w="517525" h="518160">
                  <a:moveTo>
                    <a:pt x="320535" y="21399"/>
                  </a:moveTo>
                  <a:lnTo>
                    <a:pt x="318960" y="13347"/>
                  </a:lnTo>
                  <a:lnTo>
                    <a:pt x="314274" y="6273"/>
                  </a:lnTo>
                  <a:lnTo>
                    <a:pt x="307200" y="1574"/>
                  </a:lnTo>
                  <a:lnTo>
                    <a:pt x="299161" y="0"/>
                  </a:lnTo>
                  <a:lnTo>
                    <a:pt x="291122" y="1574"/>
                  </a:lnTo>
                  <a:lnTo>
                    <a:pt x="284048" y="6273"/>
                  </a:lnTo>
                  <a:lnTo>
                    <a:pt x="279361" y="13347"/>
                  </a:lnTo>
                  <a:lnTo>
                    <a:pt x="277787" y="21399"/>
                  </a:lnTo>
                  <a:lnTo>
                    <a:pt x="279361" y="29451"/>
                  </a:lnTo>
                  <a:lnTo>
                    <a:pt x="284048" y="36525"/>
                  </a:lnTo>
                  <a:lnTo>
                    <a:pt x="291122" y="41224"/>
                  </a:lnTo>
                  <a:lnTo>
                    <a:pt x="299161" y="42786"/>
                  </a:lnTo>
                  <a:lnTo>
                    <a:pt x="307200" y="41224"/>
                  </a:lnTo>
                  <a:lnTo>
                    <a:pt x="314274" y="36525"/>
                  </a:lnTo>
                  <a:lnTo>
                    <a:pt x="318960" y="29451"/>
                  </a:lnTo>
                  <a:lnTo>
                    <a:pt x="320535" y="21399"/>
                  </a:lnTo>
                  <a:close/>
                </a:path>
                <a:path w="517525" h="518160">
                  <a:moveTo>
                    <a:pt x="337629" y="340156"/>
                  </a:moveTo>
                  <a:lnTo>
                    <a:pt x="336067" y="332105"/>
                  </a:lnTo>
                  <a:lnTo>
                    <a:pt x="331368" y="325031"/>
                  </a:lnTo>
                  <a:lnTo>
                    <a:pt x="324294" y="320332"/>
                  </a:lnTo>
                  <a:lnTo>
                    <a:pt x="316255" y="318770"/>
                  </a:lnTo>
                  <a:lnTo>
                    <a:pt x="308216" y="320332"/>
                  </a:lnTo>
                  <a:lnTo>
                    <a:pt x="301142" y="325031"/>
                  </a:lnTo>
                  <a:lnTo>
                    <a:pt x="296456" y="332105"/>
                  </a:lnTo>
                  <a:lnTo>
                    <a:pt x="294894" y="340156"/>
                  </a:lnTo>
                  <a:lnTo>
                    <a:pt x="296456" y="348208"/>
                  </a:lnTo>
                  <a:lnTo>
                    <a:pt x="301142" y="355282"/>
                  </a:lnTo>
                  <a:lnTo>
                    <a:pt x="308216" y="359994"/>
                  </a:lnTo>
                  <a:lnTo>
                    <a:pt x="316255" y="361556"/>
                  </a:lnTo>
                  <a:lnTo>
                    <a:pt x="324294" y="359994"/>
                  </a:lnTo>
                  <a:lnTo>
                    <a:pt x="331368" y="355282"/>
                  </a:lnTo>
                  <a:lnTo>
                    <a:pt x="336067" y="348208"/>
                  </a:lnTo>
                  <a:lnTo>
                    <a:pt x="337629" y="340156"/>
                  </a:lnTo>
                  <a:close/>
                </a:path>
                <a:path w="517525" h="518160">
                  <a:moveTo>
                    <a:pt x="435927" y="496341"/>
                  </a:moveTo>
                  <a:lnTo>
                    <a:pt x="434365" y="488289"/>
                  </a:lnTo>
                  <a:lnTo>
                    <a:pt x="429666" y="481203"/>
                  </a:lnTo>
                  <a:lnTo>
                    <a:pt x="422592" y="476504"/>
                  </a:lnTo>
                  <a:lnTo>
                    <a:pt x="414553" y="474941"/>
                  </a:lnTo>
                  <a:lnTo>
                    <a:pt x="406514" y="476504"/>
                  </a:lnTo>
                  <a:lnTo>
                    <a:pt x="399440" y="481203"/>
                  </a:lnTo>
                  <a:lnTo>
                    <a:pt x="394754" y="488289"/>
                  </a:lnTo>
                  <a:lnTo>
                    <a:pt x="393192" y="496341"/>
                  </a:lnTo>
                  <a:lnTo>
                    <a:pt x="394754" y="504380"/>
                  </a:lnTo>
                  <a:lnTo>
                    <a:pt x="399440" y="511467"/>
                  </a:lnTo>
                  <a:lnTo>
                    <a:pt x="406514" y="516166"/>
                  </a:lnTo>
                  <a:lnTo>
                    <a:pt x="414553" y="517728"/>
                  </a:lnTo>
                  <a:lnTo>
                    <a:pt x="422592" y="516166"/>
                  </a:lnTo>
                  <a:lnTo>
                    <a:pt x="429666" y="511467"/>
                  </a:lnTo>
                  <a:lnTo>
                    <a:pt x="434365" y="504380"/>
                  </a:lnTo>
                  <a:lnTo>
                    <a:pt x="435927" y="496341"/>
                  </a:lnTo>
                  <a:close/>
                </a:path>
                <a:path w="517525" h="518160">
                  <a:moveTo>
                    <a:pt x="517131" y="308076"/>
                  </a:moveTo>
                  <a:lnTo>
                    <a:pt x="515556" y="300024"/>
                  </a:lnTo>
                  <a:lnTo>
                    <a:pt x="510870" y="292938"/>
                  </a:lnTo>
                  <a:lnTo>
                    <a:pt x="503796" y="288239"/>
                  </a:lnTo>
                  <a:lnTo>
                    <a:pt x="495757" y="286677"/>
                  </a:lnTo>
                  <a:lnTo>
                    <a:pt x="487718" y="288239"/>
                  </a:lnTo>
                  <a:lnTo>
                    <a:pt x="480644" y="292938"/>
                  </a:lnTo>
                  <a:lnTo>
                    <a:pt x="475957" y="300024"/>
                  </a:lnTo>
                  <a:lnTo>
                    <a:pt x="474395" y="308076"/>
                  </a:lnTo>
                  <a:lnTo>
                    <a:pt x="475957" y="316128"/>
                  </a:lnTo>
                  <a:lnTo>
                    <a:pt x="480644" y="323202"/>
                  </a:lnTo>
                  <a:lnTo>
                    <a:pt x="487718" y="327901"/>
                  </a:lnTo>
                  <a:lnTo>
                    <a:pt x="495757" y="329463"/>
                  </a:lnTo>
                  <a:lnTo>
                    <a:pt x="503796" y="327901"/>
                  </a:lnTo>
                  <a:lnTo>
                    <a:pt x="510870" y="323202"/>
                  </a:lnTo>
                  <a:lnTo>
                    <a:pt x="515556" y="316128"/>
                  </a:lnTo>
                  <a:lnTo>
                    <a:pt x="517131" y="308076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97881" y="5034294"/>
              <a:ext cx="228649" cy="7487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71841" y="4985089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68" y="0"/>
                  </a:moveTo>
                  <a:lnTo>
                    <a:pt x="13327" y="1566"/>
                  </a:lnTo>
                  <a:lnTo>
                    <a:pt x="6258" y="6265"/>
                  </a:lnTo>
                  <a:lnTo>
                    <a:pt x="1564" y="13343"/>
                  </a:lnTo>
                  <a:lnTo>
                    <a:pt x="0" y="21393"/>
                  </a:lnTo>
                  <a:lnTo>
                    <a:pt x="1564" y="29443"/>
                  </a:lnTo>
                  <a:lnTo>
                    <a:pt x="6258" y="36520"/>
                  </a:lnTo>
                  <a:lnTo>
                    <a:pt x="13327" y="41220"/>
                  </a:lnTo>
                  <a:lnTo>
                    <a:pt x="21368" y="42787"/>
                  </a:lnTo>
                  <a:lnTo>
                    <a:pt x="29410" y="41220"/>
                  </a:lnTo>
                  <a:lnTo>
                    <a:pt x="36479" y="36520"/>
                  </a:lnTo>
                  <a:lnTo>
                    <a:pt x="41173" y="29443"/>
                  </a:lnTo>
                  <a:lnTo>
                    <a:pt x="42737" y="21393"/>
                  </a:lnTo>
                  <a:lnTo>
                    <a:pt x="41173" y="13343"/>
                  </a:lnTo>
                  <a:lnTo>
                    <a:pt x="36479" y="6265"/>
                  </a:lnTo>
                  <a:lnTo>
                    <a:pt x="29410" y="1566"/>
                  </a:lnTo>
                  <a:lnTo>
                    <a:pt x="21368" y="0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640309" y="5059323"/>
              <a:ext cx="144145" cy="25400"/>
            </a:xfrm>
            <a:custGeom>
              <a:avLst/>
              <a:gdLst/>
              <a:ahLst/>
              <a:cxnLst/>
              <a:rect l="l" t="t" r="r" b="b"/>
              <a:pathLst>
                <a:path w="144144" h="25400">
                  <a:moveTo>
                    <a:pt x="0" y="0"/>
                  </a:moveTo>
                  <a:lnTo>
                    <a:pt x="143791" y="24820"/>
                  </a:lnTo>
                </a:path>
              </a:pathLst>
            </a:custGeom>
            <a:ln w="6417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623215" y="4880462"/>
              <a:ext cx="292100" cy="347345"/>
            </a:xfrm>
            <a:custGeom>
              <a:avLst/>
              <a:gdLst/>
              <a:ahLst/>
              <a:cxnLst/>
              <a:rect l="l" t="t" r="r" b="b"/>
              <a:pathLst>
                <a:path w="292100" h="347345">
                  <a:moveTo>
                    <a:pt x="0" y="196250"/>
                  </a:moveTo>
                  <a:lnTo>
                    <a:pt x="28394" y="346745"/>
                  </a:lnTo>
                </a:path>
                <a:path w="292100" h="347345">
                  <a:moveTo>
                    <a:pt x="14427" y="164327"/>
                  </a:moveTo>
                  <a:lnTo>
                    <a:pt x="291765" y="0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85929" y="4990438"/>
              <a:ext cx="222239" cy="1155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85929" y="4853518"/>
              <a:ext cx="190865" cy="25244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815997" y="4888007"/>
              <a:ext cx="106680" cy="181610"/>
            </a:xfrm>
            <a:custGeom>
              <a:avLst/>
              <a:gdLst/>
              <a:ahLst/>
              <a:cxnLst/>
              <a:rect l="l" t="t" r="r" b="b"/>
              <a:pathLst>
                <a:path w="106680" h="181610">
                  <a:moveTo>
                    <a:pt x="106540" y="0"/>
                  </a:moveTo>
                  <a:lnTo>
                    <a:pt x="0" y="181326"/>
                  </a:lnTo>
                </a:path>
              </a:pathLst>
            </a:custGeom>
            <a:ln w="64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2878644" y="4889168"/>
              <a:ext cx="230504" cy="437515"/>
            </a:xfrm>
            <a:custGeom>
              <a:avLst/>
              <a:gdLst/>
              <a:ahLst/>
              <a:cxnLst/>
              <a:rect l="l" t="t" r="r" b="b"/>
              <a:pathLst>
                <a:path w="230505" h="437514">
                  <a:moveTo>
                    <a:pt x="63298" y="0"/>
                  </a:moveTo>
                  <a:lnTo>
                    <a:pt x="105997" y="97709"/>
                  </a:lnTo>
                </a:path>
                <a:path w="230505" h="437514">
                  <a:moveTo>
                    <a:pt x="109669" y="138142"/>
                  </a:moveTo>
                  <a:lnTo>
                    <a:pt x="76721" y="278332"/>
                  </a:lnTo>
                </a:path>
                <a:path w="230505" h="437514">
                  <a:moveTo>
                    <a:pt x="92864" y="295399"/>
                  </a:moveTo>
                  <a:lnTo>
                    <a:pt x="230289" y="270831"/>
                  </a:lnTo>
                </a:path>
                <a:path w="230505" h="437514">
                  <a:moveTo>
                    <a:pt x="83221" y="317264"/>
                  </a:moveTo>
                  <a:lnTo>
                    <a:pt x="158729" y="437230"/>
                  </a:lnTo>
                </a:path>
                <a:path w="230505" h="437514">
                  <a:moveTo>
                    <a:pt x="60313" y="317189"/>
                  </a:moveTo>
                  <a:lnTo>
                    <a:pt x="0" y="411633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85929" y="5071733"/>
              <a:ext cx="179500" cy="13478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85929" y="5071733"/>
              <a:ext cx="150167" cy="26528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810703" y="5108444"/>
              <a:ext cx="51435" cy="189865"/>
            </a:xfrm>
            <a:custGeom>
              <a:avLst/>
              <a:gdLst/>
              <a:ahLst/>
              <a:cxnLst/>
              <a:rect l="l" t="t" r="r" b="b"/>
              <a:pathLst>
                <a:path w="51435" h="189864">
                  <a:moveTo>
                    <a:pt x="0" y="0"/>
                  </a:moveTo>
                  <a:lnTo>
                    <a:pt x="50885" y="189721"/>
                  </a:lnTo>
                </a:path>
              </a:pathLst>
            </a:custGeom>
            <a:ln w="6411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675853" y="5254998"/>
              <a:ext cx="171450" cy="57150"/>
            </a:xfrm>
            <a:custGeom>
              <a:avLst/>
              <a:gdLst/>
              <a:ahLst/>
              <a:cxnLst/>
              <a:rect l="l" t="t" r="r" b="b"/>
              <a:pathLst>
                <a:path w="171450" h="57150">
                  <a:moveTo>
                    <a:pt x="0" y="0"/>
                  </a:moveTo>
                  <a:lnTo>
                    <a:pt x="171000" y="57065"/>
                  </a:lnTo>
                </a:path>
              </a:pathLst>
            </a:custGeom>
            <a:ln w="6417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634208" y="4249153"/>
              <a:ext cx="517525" cy="518159"/>
            </a:xfrm>
            <a:custGeom>
              <a:avLst/>
              <a:gdLst/>
              <a:ahLst/>
              <a:cxnLst/>
              <a:rect l="l" t="t" r="r" b="b"/>
              <a:pathLst>
                <a:path w="517525" h="518160">
                  <a:moveTo>
                    <a:pt x="42735" y="400062"/>
                  </a:moveTo>
                  <a:lnTo>
                    <a:pt x="41160" y="392010"/>
                  </a:lnTo>
                  <a:lnTo>
                    <a:pt x="36474" y="384937"/>
                  </a:lnTo>
                  <a:lnTo>
                    <a:pt x="29400" y="380238"/>
                  </a:lnTo>
                  <a:lnTo>
                    <a:pt x="21361" y="378663"/>
                  </a:lnTo>
                  <a:lnTo>
                    <a:pt x="13322" y="380238"/>
                  </a:lnTo>
                  <a:lnTo>
                    <a:pt x="6248" y="384937"/>
                  </a:lnTo>
                  <a:lnTo>
                    <a:pt x="1562" y="392010"/>
                  </a:lnTo>
                  <a:lnTo>
                    <a:pt x="0" y="400062"/>
                  </a:lnTo>
                  <a:lnTo>
                    <a:pt x="1562" y="408114"/>
                  </a:lnTo>
                  <a:lnTo>
                    <a:pt x="6248" y="415188"/>
                  </a:lnTo>
                  <a:lnTo>
                    <a:pt x="13322" y="419887"/>
                  </a:lnTo>
                  <a:lnTo>
                    <a:pt x="21361" y="421462"/>
                  </a:lnTo>
                  <a:lnTo>
                    <a:pt x="29400" y="419887"/>
                  </a:lnTo>
                  <a:lnTo>
                    <a:pt x="36474" y="415188"/>
                  </a:lnTo>
                  <a:lnTo>
                    <a:pt x="41160" y="408114"/>
                  </a:lnTo>
                  <a:lnTo>
                    <a:pt x="42735" y="400062"/>
                  </a:lnTo>
                  <a:close/>
                </a:path>
                <a:path w="517525" h="518160">
                  <a:moveTo>
                    <a:pt x="254292" y="470662"/>
                  </a:moveTo>
                  <a:lnTo>
                    <a:pt x="252717" y="462610"/>
                  </a:lnTo>
                  <a:lnTo>
                    <a:pt x="248031" y="455536"/>
                  </a:lnTo>
                  <a:lnTo>
                    <a:pt x="240957" y="450837"/>
                  </a:lnTo>
                  <a:lnTo>
                    <a:pt x="232918" y="449262"/>
                  </a:lnTo>
                  <a:lnTo>
                    <a:pt x="224878" y="450837"/>
                  </a:lnTo>
                  <a:lnTo>
                    <a:pt x="217805" y="455536"/>
                  </a:lnTo>
                  <a:lnTo>
                    <a:pt x="213118" y="462610"/>
                  </a:lnTo>
                  <a:lnTo>
                    <a:pt x="211543" y="470662"/>
                  </a:lnTo>
                  <a:lnTo>
                    <a:pt x="213118" y="478713"/>
                  </a:lnTo>
                  <a:lnTo>
                    <a:pt x="217805" y="485787"/>
                  </a:lnTo>
                  <a:lnTo>
                    <a:pt x="224878" y="490486"/>
                  </a:lnTo>
                  <a:lnTo>
                    <a:pt x="232918" y="492048"/>
                  </a:lnTo>
                  <a:lnTo>
                    <a:pt x="240957" y="490486"/>
                  </a:lnTo>
                  <a:lnTo>
                    <a:pt x="248031" y="485787"/>
                  </a:lnTo>
                  <a:lnTo>
                    <a:pt x="252717" y="478713"/>
                  </a:lnTo>
                  <a:lnTo>
                    <a:pt x="254292" y="470662"/>
                  </a:lnTo>
                  <a:close/>
                </a:path>
                <a:path w="517525" h="518160">
                  <a:moveTo>
                    <a:pt x="320535" y="21399"/>
                  </a:moveTo>
                  <a:lnTo>
                    <a:pt x="318960" y="13347"/>
                  </a:lnTo>
                  <a:lnTo>
                    <a:pt x="314274" y="6261"/>
                  </a:lnTo>
                  <a:lnTo>
                    <a:pt x="307200" y="1562"/>
                  </a:lnTo>
                  <a:lnTo>
                    <a:pt x="299161" y="0"/>
                  </a:lnTo>
                  <a:lnTo>
                    <a:pt x="291122" y="1562"/>
                  </a:lnTo>
                  <a:lnTo>
                    <a:pt x="284048" y="6261"/>
                  </a:lnTo>
                  <a:lnTo>
                    <a:pt x="279361" y="13347"/>
                  </a:lnTo>
                  <a:lnTo>
                    <a:pt x="277787" y="21399"/>
                  </a:lnTo>
                  <a:lnTo>
                    <a:pt x="279361" y="29438"/>
                  </a:lnTo>
                  <a:lnTo>
                    <a:pt x="284048" y="36525"/>
                  </a:lnTo>
                  <a:lnTo>
                    <a:pt x="291122" y="41224"/>
                  </a:lnTo>
                  <a:lnTo>
                    <a:pt x="299161" y="42786"/>
                  </a:lnTo>
                  <a:lnTo>
                    <a:pt x="307200" y="41224"/>
                  </a:lnTo>
                  <a:lnTo>
                    <a:pt x="314274" y="36525"/>
                  </a:lnTo>
                  <a:lnTo>
                    <a:pt x="318960" y="29438"/>
                  </a:lnTo>
                  <a:lnTo>
                    <a:pt x="320535" y="21399"/>
                  </a:lnTo>
                  <a:close/>
                </a:path>
                <a:path w="517525" h="518160">
                  <a:moveTo>
                    <a:pt x="337629" y="340156"/>
                  </a:moveTo>
                  <a:lnTo>
                    <a:pt x="336067" y="332105"/>
                  </a:lnTo>
                  <a:lnTo>
                    <a:pt x="331368" y="325031"/>
                  </a:lnTo>
                  <a:lnTo>
                    <a:pt x="324294" y="320332"/>
                  </a:lnTo>
                  <a:lnTo>
                    <a:pt x="316255" y="318770"/>
                  </a:lnTo>
                  <a:lnTo>
                    <a:pt x="308216" y="320332"/>
                  </a:lnTo>
                  <a:lnTo>
                    <a:pt x="301142" y="325031"/>
                  </a:lnTo>
                  <a:lnTo>
                    <a:pt x="296456" y="332105"/>
                  </a:lnTo>
                  <a:lnTo>
                    <a:pt x="294894" y="340156"/>
                  </a:lnTo>
                  <a:lnTo>
                    <a:pt x="296456" y="348208"/>
                  </a:lnTo>
                  <a:lnTo>
                    <a:pt x="301142" y="355282"/>
                  </a:lnTo>
                  <a:lnTo>
                    <a:pt x="308216" y="359981"/>
                  </a:lnTo>
                  <a:lnTo>
                    <a:pt x="316255" y="361556"/>
                  </a:lnTo>
                  <a:lnTo>
                    <a:pt x="324294" y="359981"/>
                  </a:lnTo>
                  <a:lnTo>
                    <a:pt x="331368" y="355282"/>
                  </a:lnTo>
                  <a:lnTo>
                    <a:pt x="336067" y="348208"/>
                  </a:lnTo>
                  <a:lnTo>
                    <a:pt x="337629" y="340156"/>
                  </a:lnTo>
                  <a:close/>
                </a:path>
                <a:path w="517525" h="518160">
                  <a:moveTo>
                    <a:pt x="435927" y="496328"/>
                  </a:moveTo>
                  <a:lnTo>
                    <a:pt x="434365" y="488276"/>
                  </a:lnTo>
                  <a:lnTo>
                    <a:pt x="429666" y="481203"/>
                  </a:lnTo>
                  <a:lnTo>
                    <a:pt x="422592" y="476504"/>
                  </a:lnTo>
                  <a:lnTo>
                    <a:pt x="414553" y="474941"/>
                  </a:lnTo>
                  <a:lnTo>
                    <a:pt x="406514" y="476504"/>
                  </a:lnTo>
                  <a:lnTo>
                    <a:pt x="399440" y="481203"/>
                  </a:lnTo>
                  <a:lnTo>
                    <a:pt x="394754" y="488276"/>
                  </a:lnTo>
                  <a:lnTo>
                    <a:pt x="393192" y="496328"/>
                  </a:lnTo>
                  <a:lnTo>
                    <a:pt x="394754" y="504380"/>
                  </a:lnTo>
                  <a:lnTo>
                    <a:pt x="399440" y="511454"/>
                  </a:lnTo>
                  <a:lnTo>
                    <a:pt x="406514" y="516166"/>
                  </a:lnTo>
                  <a:lnTo>
                    <a:pt x="414553" y="517728"/>
                  </a:lnTo>
                  <a:lnTo>
                    <a:pt x="422592" y="516166"/>
                  </a:lnTo>
                  <a:lnTo>
                    <a:pt x="429666" y="511454"/>
                  </a:lnTo>
                  <a:lnTo>
                    <a:pt x="434365" y="504380"/>
                  </a:lnTo>
                  <a:lnTo>
                    <a:pt x="435927" y="496328"/>
                  </a:lnTo>
                  <a:close/>
                </a:path>
                <a:path w="517525" h="518160">
                  <a:moveTo>
                    <a:pt x="517131" y="308063"/>
                  </a:moveTo>
                  <a:lnTo>
                    <a:pt x="515556" y="300012"/>
                  </a:lnTo>
                  <a:lnTo>
                    <a:pt x="510870" y="292938"/>
                  </a:lnTo>
                  <a:lnTo>
                    <a:pt x="503796" y="288239"/>
                  </a:lnTo>
                  <a:lnTo>
                    <a:pt x="495757" y="286677"/>
                  </a:lnTo>
                  <a:lnTo>
                    <a:pt x="487718" y="288239"/>
                  </a:lnTo>
                  <a:lnTo>
                    <a:pt x="480644" y="292938"/>
                  </a:lnTo>
                  <a:lnTo>
                    <a:pt x="475957" y="300012"/>
                  </a:lnTo>
                  <a:lnTo>
                    <a:pt x="474395" y="308063"/>
                  </a:lnTo>
                  <a:lnTo>
                    <a:pt x="475957" y="316115"/>
                  </a:lnTo>
                  <a:lnTo>
                    <a:pt x="480644" y="323202"/>
                  </a:lnTo>
                  <a:lnTo>
                    <a:pt x="487718" y="327901"/>
                  </a:lnTo>
                  <a:lnTo>
                    <a:pt x="495757" y="329463"/>
                  </a:lnTo>
                  <a:lnTo>
                    <a:pt x="503796" y="327901"/>
                  </a:lnTo>
                  <a:lnTo>
                    <a:pt x="510870" y="323202"/>
                  </a:lnTo>
                  <a:lnTo>
                    <a:pt x="515556" y="316115"/>
                  </a:lnTo>
                  <a:lnTo>
                    <a:pt x="517131" y="308063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97881" y="4435271"/>
              <a:ext cx="228649" cy="7487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971841" y="4386066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68" y="0"/>
                  </a:moveTo>
                  <a:lnTo>
                    <a:pt x="13327" y="1566"/>
                  </a:lnTo>
                  <a:lnTo>
                    <a:pt x="6258" y="6266"/>
                  </a:lnTo>
                  <a:lnTo>
                    <a:pt x="1564" y="13343"/>
                  </a:lnTo>
                  <a:lnTo>
                    <a:pt x="0" y="21393"/>
                  </a:lnTo>
                  <a:lnTo>
                    <a:pt x="1564" y="29444"/>
                  </a:lnTo>
                  <a:lnTo>
                    <a:pt x="6258" y="36521"/>
                  </a:lnTo>
                  <a:lnTo>
                    <a:pt x="13327" y="41220"/>
                  </a:lnTo>
                  <a:lnTo>
                    <a:pt x="21368" y="42787"/>
                  </a:lnTo>
                  <a:lnTo>
                    <a:pt x="29410" y="41220"/>
                  </a:lnTo>
                  <a:lnTo>
                    <a:pt x="36479" y="36521"/>
                  </a:lnTo>
                  <a:lnTo>
                    <a:pt x="41173" y="29444"/>
                  </a:lnTo>
                  <a:lnTo>
                    <a:pt x="42737" y="21393"/>
                  </a:lnTo>
                  <a:lnTo>
                    <a:pt x="41173" y="13343"/>
                  </a:lnTo>
                  <a:lnTo>
                    <a:pt x="36479" y="6266"/>
                  </a:lnTo>
                  <a:lnTo>
                    <a:pt x="29410" y="1566"/>
                  </a:lnTo>
                  <a:lnTo>
                    <a:pt x="21368" y="0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2640309" y="4460300"/>
              <a:ext cx="144145" cy="25400"/>
            </a:xfrm>
            <a:custGeom>
              <a:avLst/>
              <a:gdLst/>
              <a:ahLst/>
              <a:cxnLst/>
              <a:rect l="l" t="t" r="r" b="b"/>
              <a:pathLst>
                <a:path w="144144" h="25400">
                  <a:moveTo>
                    <a:pt x="0" y="0"/>
                  </a:moveTo>
                  <a:lnTo>
                    <a:pt x="143791" y="24820"/>
                  </a:lnTo>
                </a:path>
              </a:pathLst>
            </a:custGeom>
            <a:ln w="6417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00017" y="4440620"/>
              <a:ext cx="72655" cy="22677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623215" y="4477689"/>
              <a:ext cx="28575" cy="150495"/>
            </a:xfrm>
            <a:custGeom>
              <a:avLst/>
              <a:gdLst/>
              <a:ahLst/>
              <a:cxnLst/>
              <a:rect l="l" t="t" r="r" b="b"/>
              <a:pathLst>
                <a:path w="28575" h="150495">
                  <a:moveTo>
                    <a:pt x="0" y="0"/>
                  </a:moveTo>
                  <a:lnTo>
                    <a:pt x="28394" y="150495"/>
                  </a:lnTo>
                </a:path>
              </a:pathLst>
            </a:custGeom>
            <a:ln w="6411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00017" y="4254494"/>
              <a:ext cx="350454" cy="22035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637643" y="4281439"/>
              <a:ext cx="277495" cy="164465"/>
            </a:xfrm>
            <a:custGeom>
              <a:avLst/>
              <a:gdLst/>
              <a:ahLst/>
              <a:cxnLst/>
              <a:rect l="l" t="t" r="r" b="b"/>
              <a:pathLst>
                <a:path w="277494" h="164464">
                  <a:moveTo>
                    <a:pt x="0" y="164327"/>
                  </a:moveTo>
                  <a:lnTo>
                    <a:pt x="277338" y="0"/>
                  </a:lnTo>
                </a:path>
              </a:pathLst>
            </a:custGeom>
            <a:ln w="641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72644" y="4285778"/>
              <a:ext cx="439497" cy="444804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2096701" y="4933894"/>
            <a:ext cx="78581" cy="807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450" spc="15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sz="45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13500" y="4484554"/>
            <a:ext cx="2513647" cy="1002030"/>
            <a:chOff x="284666" y="4836405"/>
            <a:chExt cx="3351529" cy="1336040"/>
          </a:xfrm>
        </p:grpSpPr>
        <p:sp>
          <p:nvSpPr>
            <p:cNvPr id="78" name="object 78"/>
            <p:cNvSpPr/>
            <p:nvPr/>
          </p:nvSpPr>
          <p:spPr>
            <a:xfrm>
              <a:off x="1020835" y="5204374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69">
                  <a:moveTo>
                    <a:pt x="0" y="0"/>
                  </a:moveTo>
                  <a:lnTo>
                    <a:pt x="204075" y="0"/>
                  </a:lnTo>
                </a:path>
              </a:pathLst>
            </a:custGeom>
            <a:ln w="42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224912" y="5188971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0" y="0"/>
                  </a:moveTo>
                  <a:lnTo>
                    <a:pt x="0" y="30807"/>
                  </a:lnTo>
                  <a:lnTo>
                    <a:pt x="41028" y="15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1224911" y="5188971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1028" y="15403"/>
                  </a:moveTo>
                  <a:lnTo>
                    <a:pt x="0" y="0"/>
                  </a:lnTo>
                  <a:lnTo>
                    <a:pt x="0" y="30806"/>
                  </a:lnTo>
                  <a:lnTo>
                    <a:pt x="41028" y="15403"/>
                  </a:lnTo>
                  <a:close/>
                </a:path>
              </a:pathLst>
            </a:custGeom>
            <a:ln w="42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2031597" y="5203305"/>
              <a:ext cx="107314" cy="635"/>
            </a:xfrm>
            <a:custGeom>
              <a:avLst/>
              <a:gdLst/>
              <a:ahLst/>
              <a:cxnLst/>
              <a:rect l="l" t="t" r="r" b="b"/>
              <a:pathLst>
                <a:path w="107314" h="635">
                  <a:moveTo>
                    <a:pt x="0" y="0"/>
                  </a:moveTo>
                  <a:lnTo>
                    <a:pt x="106846" y="499"/>
                  </a:lnTo>
                </a:path>
              </a:pathLst>
            </a:custGeom>
            <a:ln w="42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2138372" y="5188402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143" y="0"/>
                  </a:moveTo>
                  <a:lnTo>
                    <a:pt x="0" y="30806"/>
                  </a:lnTo>
                  <a:lnTo>
                    <a:pt x="41099" y="1559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2138371" y="5188401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1100" y="15595"/>
                  </a:moveTo>
                  <a:lnTo>
                    <a:pt x="143" y="0"/>
                  </a:lnTo>
                  <a:lnTo>
                    <a:pt x="0" y="30806"/>
                  </a:lnTo>
                  <a:lnTo>
                    <a:pt x="41100" y="15595"/>
                  </a:lnTo>
                  <a:close/>
                </a:path>
              </a:pathLst>
            </a:custGeom>
            <a:ln w="42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2634208" y="5654713"/>
              <a:ext cx="517525" cy="492125"/>
            </a:xfrm>
            <a:custGeom>
              <a:avLst/>
              <a:gdLst/>
              <a:ahLst/>
              <a:cxnLst/>
              <a:rect l="l" t="t" r="r" b="b"/>
              <a:pathLst>
                <a:path w="517525" h="492125">
                  <a:moveTo>
                    <a:pt x="42735" y="400062"/>
                  </a:moveTo>
                  <a:lnTo>
                    <a:pt x="41160" y="392010"/>
                  </a:lnTo>
                  <a:lnTo>
                    <a:pt x="36474" y="384937"/>
                  </a:lnTo>
                  <a:lnTo>
                    <a:pt x="29400" y="380238"/>
                  </a:lnTo>
                  <a:lnTo>
                    <a:pt x="21361" y="378675"/>
                  </a:lnTo>
                  <a:lnTo>
                    <a:pt x="13322" y="380238"/>
                  </a:lnTo>
                  <a:lnTo>
                    <a:pt x="6248" y="384937"/>
                  </a:lnTo>
                  <a:lnTo>
                    <a:pt x="1562" y="392010"/>
                  </a:lnTo>
                  <a:lnTo>
                    <a:pt x="0" y="400062"/>
                  </a:lnTo>
                  <a:lnTo>
                    <a:pt x="1562" y="408114"/>
                  </a:lnTo>
                  <a:lnTo>
                    <a:pt x="6248" y="415188"/>
                  </a:lnTo>
                  <a:lnTo>
                    <a:pt x="13322" y="419900"/>
                  </a:lnTo>
                  <a:lnTo>
                    <a:pt x="21361" y="421462"/>
                  </a:lnTo>
                  <a:lnTo>
                    <a:pt x="29400" y="419900"/>
                  </a:lnTo>
                  <a:lnTo>
                    <a:pt x="36474" y="415188"/>
                  </a:lnTo>
                  <a:lnTo>
                    <a:pt x="41160" y="408114"/>
                  </a:lnTo>
                  <a:lnTo>
                    <a:pt x="42735" y="400062"/>
                  </a:lnTo>
                  <a:close/>
                </a:path>
                <a:path w="517525" h="492125">
                  <a:moveTo>
                    <a:pt x="192316" y="239610"/>
                  </a:moveTo>
                  <a:lnTo>
                    <a:pt x="190754" y="231559"/>
                  </a:lnTo>
                  <a:lnTo>
                    <a:pt x="186055" y="224485"/>
                  </a:lnTo>
                  <a:lnTo>
                    <a:pt x="178993" y="219786"/>
                  </a:lnTo>
                  <a:lnTo>
                    <a:pt x="170942" y="218224"/>
                  </a:lnTo>
                  <a:lnTo>
                    <a:pt x="162902" y="219786"/>
                  </a:lnTo>
                  <a:lnTo>
                    <a:pt x="155841" y="224485"/>
                  </a:lnTo>
                  <a:lnTo>
                    <a:pt x="151142" y="231559"/>
                  </a:lnTo>
                  <a:lnTo>
                    <a:pt x="149580" y="239610"/>
                  </a:lnTo>
                  <a:lnTo>
                    <a:pt x="151142" y="247662"/>
                  </a:lnTo>
                  <a:lnTo>
                    <a:pt x="155841" y="254736"/>
                  </a:lnTo>
                  <a:lnTo>
                    <a:pt x="162902" y="259435"/>
                  </a:lnTo>
                  <a:lnTo>
                    <a:pt x="170942" y="261010"/>
                  </a:lnTo>
                  <a:lnTo>
                    <a:pt x="178993" y="259435"/>
                  </a:lnTo>
                  <a:lnTo>
                    <a:pt x="186055" y="254736"/>
                  </a:lnTo>
                  <a:lnTo>
                    <a:pt x="190754" y="247662"/>
                  </a:lnTo>
                  <a:lnTo>
                    <a:pt x="192316" y="239610"/>
                  </a:lnTo>
                  <a:close/>
                </a:path>
                <a:path w="517525" h="492125">
                  <a:moveTo>
                    <a:pt x="254292" y="470662"/>
                  </a:moveTo>
                  <a:lnTo>
                    <a:pt x="252717" y="462610"/>
                  </a:lnTo>
                  <a:lnTo>
                    <a:pt x="248031" y="455536"/>
                  </a:lnTo>
                  <a:lnTo>
                    <a:pt x="240957" y="450837"/>
                  </a:lnTo>
                  <a:lnTo>
                    <a:pt x="232918" y="449275"/>
                  </a:lnTo>
                  <a:lnTo>
                    <a:pt x="224878" y="450837"/>
                  </a:lnTo>
                  <a:lnTo>
                    <a:pt x="217805" y="455536"/>
                  </a:lnTo>
                  <a:lnTo>
                    <a:pt x="213118" y="462610"/>
                  </a:lnTo>
                  <a:lnTo>
                    <a:pt x="211543" y="470662"/>
                  </a:lnTo>
                  <a:lnTo>
                    <a:pt x="213118" y="478713"/>
                  </a:lnTo>
                  <a:lnTo>
                    <a:pt x="217805" y="485787"/>
                  </a:lnTo>
                  <a:lnTo>
                    <a:pt x="224878" y="490499"/>
                  </a:lnTo>
                  <a:lnTo>
                    <a:pt x="232918" y="492061"/>
                  </a:lnTo>
                  <a:lnTo>
                    <a:pt x="240957" y="490499"/>
                  </a:lnTo>
                  <a:lnTo>
                    <a:pt x="248031" y="485787"/>
                  </a:lnTo>
                  <a:lnTo>
                    <a:pt x="252717" y="478713"/>
                  </a:lnTo>
                  <a:lnTo>
                    <a:pt x="254292" y="470662"/>
                  </a:lnTo>
                  <a:close/>
                </a:path>
                <a:path w="517525" h="492125">
                  <a:moveTo>
                    <a:pt x="320535" y="21399"/>
                  </a:moveTo>
                  <a:lnTo>
                    <a:pt x="318960" y="13347"/>
                  </a:lnTo>
                  <a:lnTo>
                    <a:pt x="314274" y="6273"/>
                  </a:lnTo>
                  <a:lnTo>
                    <a:pt x="307200" y="1574"/>
                  </a:lnTo>
                  <a:lnTo>
                    <a:pt x="299161" y="0"/>
                  </a:lnTo>
                  <a:lnTo>
                    <a:pt x="291122" y="1574"/>
                  </a:lnTo>
                  <a:lnTo>
                    <a:pt x="284048" y="6273"/>
                  </a:lnTo>
                  <a:lnTo>
                    <a:pt x="279361" y="13347"/>
                  </a:lnTo>
                  <a:lnTo>
                    <a:pt x="277787" y="21399"/>
                  </a:lnTo>
                  <a:lnTo>
                    <a:pt x="279361" y="29451"/>
                  </a:lnTo>
                  <a:lnTo>
                    <a:pt x="284048" y="36525"/>
                  </a:lnTo>
                  <a:lnTo>
                    <a:pt x="291122" y="41224"/>
                  </a:lnTo>
                  <a:lnTo>
                    <a:pt x="299161" y="42799"/>
                  </a:lnTo>
                  <a:lnTo>
                    <a:pt x="307200" y="41224"/>
                  </a:lnTo>
                  <a:lnTo>
                    <a:pt x="314274" y="36525"/>
                  </a:lnTo>
                  <a:lnTo>
                    <a:pt x="318960" y="29451"/>
                  </a:lnTo>
                  <a:lnTo>
                    <a:pt x="320535" y="21399"/>
                  </a:lnTo>
                  <a:close/>
                </a:path>
                <a:path w="517525" h="492125">
                  <a:moveTo>
                    <a:pt x="337629" y="340169"/>
                  </a:moveTo>
                  <a:lnTo>
                    <a:pt x="336067" y="332117"/>
                  </a:lnTo>
                  <a:lnTo>
                    <a:pt x="331368" y="325031"/>
                  </a:lnTo>
                  <a:lnTo>
                    <a:pt x="324294" y="320332"/>
                  </a:lnTo>
                  <a:lnTo>
                    <a:pt x="316255" y="318770"/>
                  </a:lnTo>
                  <a:lnTo>
                    <a:pt x="308216" y="320332"/>
                  </a:lnTo>
                  <a:lnTo>
                    <a:pt x="301142" y="325031"/>
                  </a:lnTo>
                  <a:lnTo>
                    <a:pt x="296456" y="332117"/>
                  </a:lnTo>
                  <a:lnTo>
                    <a:pt x="294894" y="340169"/>
                  </a:lnTo>
                  <a:lnTo>
                    <a:pt x="296456" y="348221"/>
                  </a:lnTo>
                  <a:lnTo>
                    <a:pt x="301142" y="355295"/>
                  </a:lnTo>
                  <a:lnTo>
                    <a:pt x="308216" y="359994"/>
                  </a:lnTo>
                  <a:lnTo>
                    <a:pt x="316255" y="361556"/>
                  </a:lnTo>
                  <a:lnTo>
                    <a:pt x="324294" y="359994"/>
                  </a:lnTo>
                  <a:lnTo>
                    <a:pt x="331368" y="355295"/>
                  </a:lnTo>
                  <a:lnTo>
                    <a:pt x="336067" y="348221"/>
                  </a:lnTo>
                  <a:lnTo>
                    <a:pt x="337629" y="340169"/>
                  </a:lnTo>
                  <a:close/>
                </a:path>
                <a:path w="517525" h="492125">
                  <a:moveTo>
                    <a:pt x="517131" y="308076"/>
                  </a:moveTo>
                  <a:lnTo>
                    <a:pt x="515556" y="300024"/>
                  </a:lnTo>
                  <a:lnTo>
                    <a:pt x="510870" y="292950"/>
                  </a:lnTo>
                  <a:lnTo>
                    <a:pt x="503796" y="288251"/>
                  </a:lnTo>
                  <a:lnTo>
                    <a:pt x="495757" y="286677"/>
                  </a:lnTo>
                  <a:lnTo>
                    <a:pt x="487718" y="288251"/>
                  </a:lnTo>
                  <a:lnTo>
                    <a:pt x="480644" y="292950"/>
                  </a:lnTo>
                  <a:lnTo>
                    <a:pt x="475957" y="300024"/>
                  </a:lnTo>
                  <a:lnTo>
                    <a:pt x="474395" y="308076"/>
                  </a:lnTo>
                  <a:lnTo>
                    <a:pt x="475957" y="316128"/>
                  </a:lnTo>
                  <a:lnTo>
                    <a:pt x="480644" y="323202"/>
                  </a:lnTo>
                  <a:lnTo>
                    <a:pt x="487718" y="327901"/>
                  </a:lnTo>
                  <a:lnTo>
                    <a:pt x="495757" y="329463"/>
                  </a:lnTo>
                  <a:lnTo>
                    <a:pt x="503796" y="327901"/>
                  </a:lnTo>
                  <a:lnTo>
                    <a:pt x="510870" y="323202"/>
                  </a:lnTo>
                  <a:lnTo>
                    <a:pt x="515556" y="316128"/>
                  </a:lnTo>
                  <a:lnTo>
                    <a:pt x="517131" y="308076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3027401" y="6129651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80" h="43179">
                  <a:moveTo>
                    <a:pt x="21368" y="0"/>
                  </a:moveTo>
                  <a:lnTo>
                    <a:pt x="13327" y="1566"/>
                  </a:lnTo>
                  <a:lnTo>
                    <a:pt x="6258" y="6266"/>
                  </a:lnTo>
                  <a:lnTo>
                    <a:pt x="1564" y="13343"/>
                  </a:lnTo>
                  <a:lnTo>
                    <a:pt x="0" y="21393"/>
                  </a:lnTo>
                  <a:lnTo>
                    <a:pt x="1564" y="29444"/>
                  </a:lnTo>
                  <a:lnTo>
                    <a:pt x="6258" y="36521"/>
                  </a:lnTo>
                  <a:lnTo>
                    <a:pt x="13327" y="41220"/>
                  </a:lnTo>
                  <a:lnTo>
                    <a:pt x="21368" y="42787"/>
                  </a:lnTo>
                  <a:lnTo>
                    <a:pt x="29409" y="41220"/>
                  </a:lnTo>
                  <a:lnTo>
                    <a:pt x="36478" y="36521"/>
                  </a:lnTo>
                  <a:lnTo>
                    <a:pt x="41172" y="29444"/>
                  </a:lnTo>
                  <a:lnTo>
                    <a:pt x="42737" y="21393"/>
                  </a:lnTo>
                  <a:lnTo>
                    <a:pt x="41172" y="13343"/>
                  </a:lnTo>
                  <a:lnTo>
                    <a:pt x="36478" y="6266"/>
                  </a:lnTo>
                  <a:lnTo>
                    <a:pt x="29409" y="1566"/>
                  </a:lnTo>
                  <a:lnTo>
                    <a:pt x="21368" y="0"/>
                  </a:lnTo>
                  <a:close/>
                </a:path>
              </a:pathLst>
            </a:custGeom>
            <a:solidFill>
              <a:srgbClr val="AA69AF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2597874" y="5791631"/>
              <a:ext cx="417195" cy="92075"/>
            </a:xfrm>
            <a:custGeom>
              <a:avLst/>
              <a:gdLst/>
              <a:ahLst/>
              <a:cxnLst/>
              <a:rect l="l" t="t" r="r" b="b"/>
              <a:pathLst>
                <a:path w="417194" h="92075">
                  <a:moveTo>
                    <a:pt x="42735" y="70599"/>
                  </a:moveTo>
                  <a:lnTo>
                    <a:pt x="41173" y="62560"/>
                  </a:lnTo>
                  <a:lnTo>
                    <a:pt x="36474" y="55473"/>
                  </a:lnTo>
                  <a:lnTo>
                    <a:pt x="29413" y="50774"/>
                  </a:lnTo>
                  <a:lnTo>
                    <a:pt x="21374" y="49212"/>
                  </a:lnTo>
                  <a:lnTo>
                    <a:pt x="13335" y="50774"/>
                  </a:lnTo>
                  <a:lnTo>
                    <a:pt x="6261" y="55473"/>
                  </a:lnTo>
                  <a:lnTo>
                    <a:pt x="1562" y="62560"/>
                  </a:lnTo>
                  <a:lnTo>
                    <a:pt x="0" y="70599"/>
                  </a:lnTo>
                  <a:lnTo>
                    <a:pt x="1562" y="78651"/>
                  </a:lnTo>
                  <a:lnTo>
                    <a:pt x="6261" y="85737"/>
                  </a:lnTo>
                  <a:lnTo>
                    <a:pt x="13335" y="90436"/>
                  </a:lnTo>
                  <a:lnTo>
                    <a:pt x="21374" y="91998"/>
                  </a:lnTo>
                  <a:lnTo>
                    <a:pt x="29413" y="90436"/>
                  </a:lnTo>
                  <a:lnTo>
                    <a:pt x="36474" y="85737"/>
                  </a:lnTo>
                  <a:lnTo>
                    <a:pt x="41173" y="78651"/>
                  </a:lnTo>
                  <a:lnTo>
                    <a:pt x="42735" y="70599"/>
                  </a:lnTo>
                  <a:close/>
                </a:path>
                <a:path w="417194" h="92075">
                  <a:moveTo>
                    <a:pt x="416699" y="21399"/>
                  </a:moveTo>
                  <a:lnTo>
                    <a:pt x="415137" y="13347"/>
                  </a:lnTo>
                  <a:lnTo>
                    <a:pt x="410438" y="6273"/>
                  </a:lnTo>
                  <a:lnTo>
                    <a:pt x="403377" y="1574"/>
                  </a:lnTo>
                  <a:lnTo>
                    <a:pt x="395325" y="0"/>
                  </a:lnTo>
                  <a:lnTo>
                    <a:pt x="387286" y="1574"/>
                  </a:lnTo>
                  <a:lnTo>
                    <a:pt x="380225" y="6273"/>
                  </a:lnTo>
                  <a:lnTo>
                    <a:pt x="375526" y="13347"/>
                  </a:lnTo>
                  <a:lnTo>
                    <a:pt x="373964" y="21399"/>
                  </a:lnTo>
                  <a:lnTo>
                    <a:pt x="375526" y="29451"/>
                  </a:lnTo>
                  <a:lnTo>
                    <a:pt x="380225" y="36525"/>
                  </a:lnTo>
                  <a:lnTo>
                    <a:pt x="387286" y="41224"/>
                  </a:lnTo>
                  <a:lnTo>
                    <a:pt x="395325" y="42799"/>
                  </a:lnTo>
                  <a:lnTo>
                    <a:pt x="403377" y="41224"/>
                  </a:lnTo>
                  <a:lnTo>
                    <a:pt x="410438" y="36525"/>
                  </a:lnTo>
                  <a:lnTo>
                    <a:pt x="415137" y="29451"/>
                  </a:lnTo>
                  <a:lnTo>
                    <a:pt x="416699" y="21399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2623215" y="5687004"/>
              <a:ext cx="365125" cy="347345"/>
            </a:xfrm>
            <a:custGeom>
              <a:avLst/>
              <a:gdLst/>
              <a:ahLst/>
              <a:cxnLst/>
              <a:rect l="l" t="t" r="r" b="b"/>
              <a:pathLst>
                <a:path w="365125" h="347345">
                  <a:moveTo>
                    <a:pt x="17093" y="178861"/>
                  </a:moveTo>
                  <a:lnTo>
                    <a:pt x="160884" y="203681"/>
                  </a:lnTo>
                </a:path>
                <a:path w="365125" h="347345">
                  <a:moveTo>
                    <a:pt x="0" y="196250"/>
                  </a:moveTo>
                  <a:lnTo>
                    <a:pt x="28394" y="346745"/>
                  </a:lnTo>
                </a:path>
                <a:path w="365125" h="347345">
                  <a:moveTo>
                    <a:pt x="14427" y="164327"/>
                  </a:moveTo>
                  <a:lnTo>
                    <a:pt x="291765" y="0"/>
                  </a:lnTo>
                </a:path>
                <a:path w="365125" h="347345">
                  <a:moveTo>
                    <a:pt x="201568" y="198833"/>
                  </a:moveTo>
                  <a:lnTo>
                    <a:pt x="350370" y="134504"/>
                  </a:lnTo>
                </a:path>
                <a:path w="365125" h="347345">
                  <a:moveTo>
                    <a:pt x="299322" y="7545"/>
                  </a:moveTo>
                  <a:lnTo>
                    <a:pt x="192782" y="188872"/>
                  </a:lnTo>
                </a:path>
                <a:path w="365125" h="347345">
                  <a:moveTo>
                    <a:pt x="318727" y="8706"/>
                  </a:moveTo>
                  <a:lnTo>
                    <a:pt x="361426" y="106415"/>
                  </a:lnTo>
                </a:path>
                <a:path w="365125" h="347345">
                  <a:moveTo>
                    <a:pt x="365098" y="146848"/>
                  </a:moveTo>
                  <a:lnTo>
                    <a:pt x="332150" y="287039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88" name="object 8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31239" y="5963333"/>
              <a:ext cx="180902" cy="20589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961865" y="6012975"/>
              <a:ext cx="75565" cy="120014"/>
            </a:xfrm>
            <a:custGeom>
              <a:avLst/>
              <a:gdLst/>
              <a:ahLst/>
              <a:cxnLst/>
              <a:rect l="l" t="t" r="r" b="b"/>
              <a:pathLst>
                <a:path w="75564" h="120014">
                  <a:moveTo>
                    <a:pt x="0" y="0"/>
                  </a:moveTo>
                  <a:lnTo>
                    <a:pt x="75508" y="119966"/>
                  </a:lnTo>
                </a:path>
              </a:pathLst>
            </a:custGeom>
            <a:ln w="6412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2675853" y="5906487"/>
              <a:ext cx="263525" cy="212725"/>
            </a:xfrm>
            <a:custGeom>
              <a:avLst/>
              <a:gdLst/>
              <a:ahLst/>
              <a:cxnLst/>
              <a:rect l="l" t="t" r="r" b="b"/>
              <a:pathLst>
                <a:path w="263525" h="212725">
                  <a:moveTo>
                    <a:pt x="263104" y="106412"/>
                  </a:moveTo>
                  <a:lnTo>
                    <a:pt x="202790" y="200857"/>
                  </a:lnTo>
                </a:path>
                <a:path w="263525" h="212725">
                  <a:moveTo>
                    <a:pt x="146889" y="0"/>
                  </a:moveTo>
                  <a:lnTo>
                    <a:pt x="257035" y="76218"/>
                  </a:lnTo>
                </a:path>
                <a:path w="263525" h="212725">
                  <a:moveTo>
                    <a:pt x="134849" y="8499"/>
                  </a:moveTo>
                  <a:lnTo>
                    <a:pt x="185734" y="198220"/>
                  </a:lnTo>
                </a:path>
                <a:path w="263525" h="212725">
                  <a:moveTo>
                    <a:pt x="0" y="155053"/>
                  </a:moveTo>
                  <a:lnTo>
                    <a:pt x="171000" y="212118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2333970" y="5207583"/>
              <a:ext cx="107314" cy="635"/>
            </a:xfrm>
            <a:custGeom>
              <a:avLst/>
              <a:gdLst/>
              <a:ahLst/>
              <a:cxnLst/>
              <a:rect l="l" t="t" r="r" b="b"/>
              <a:pathLst>
                <a:path w="107314" h="635">
                  <a:moveTo>
                    <a:pt x="0" y="0"/>
                  </a:moveTo>
                  <a:lnTo>
                    <a:pt x="106846" y="499"/>
                  </a:lnTo>
                </a:path>
              </a:pathLst>
            </a:custGeom>
            <a:ln w="42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2440746" y="5192680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143" y="0"/>
                  </a:moveTo>
                  <a:lnTo>
                    <a:pt x="0" y="30806"/>
                  </a:lnTo>
                  <a:lnTo>
                    <a:pt x="41099" y="1559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2440745" y="5192680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1100" y="15595"/>
                  </a:moveTo>
                  <a:lnTo>
                    <a:pt x="143" y="0"/>
                  </a:lnTo>
                  <a:lnTo>
                    <a:pt x="0" y="30806"/>
                  </a:lnTo>
                  <a:lnTo>
                    <a:pt x="41100" y="15595"/>
                  </a:lnTo>
                  <a:close/>
                </a:path>
              </a:pathLst>
            </a:custGeom>
            <a:ln w="42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94" name="object 9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43225" y="5135916"/>
              <a:ext cx="392911" cy="136916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70141" y="4927333"/>
              <a:ext cx="553720" cy="518159"/>
            </a:xfrm>
            <a:custGeom>
              <a:avLst/>
              <a:gdLst/>
              <a:ahLst/>
              <a:cxnLst/>
              <a:rect l="l" t="t" r="r" b="b"/>
              <a:pathLst>
                <a:path w="553719" h="518160">
                  <a:moveTo>
                    <a:pt x="42735" y="207518"/>
                  </a:moveTo>
                  <a:lnTo>
                    <a:pt x="41173" y="199466"/>
                  </a:lnTo>
                  <a:lnTo>
                    <a:pt x="36474" y="192392"/>
                  </a:lnTo>
                  <a:lnTo>
                    <a:pt x="29413" y="187693"/>
                  </a:lnTo>
                  <a:lnTo>
                    <a:pt x="21361" y="186118"/>
                  </a:lnTo>
                  <a:lnTo>
                    <a:pt x="13322" y="187693"/>
                  </a:lnTo>
                  <a:lnTo>
                    <a:pt x="6261" y="192392"/>
                  </a:lnTo>
                  <a:lnTo>
                    <a:pt x="1562" y="199466"/>
                  </a:lnTo>
                  <a:lnTo>
                    <a:pt x="0" y="207518"/>
                  </a:lnTo>
                  <a:lnTo>
                    <a:pt x="1562" y="215569"/>
                  </a:lnTo>
                  <a:lnTo>
                    <a:pt x="6261" y="222643"/>
                  </a:lnTo>
                  <a:lnTo>
                    <a:pt x="13322" y="227342"/>
                  </a:lnTo>
                  <a:lnTo>
                    <a:pt x="21361" y="228917"/>
                  </a:lnTo>
                  <a:lnTo>
                    <a:pt x="29413" y="227342"/>
                  </a:lnTo>
                  <a:lnTo>
                    <a:pt x="36474" y="222643"/>
                  </a:lnTo>
                  <a:lnTo>
                    <a:pt x="41173" y="215569"/>
                  </a:lnTo>
                  <a:lnTo>
                    <a:pt x="42735" y="207518"/>
                  </a:lnTo>
                  <a:close/>
                </a:path>
                <a:path w="553719" h="518160">
                  <a:moveTo>
                    <a:pt x="79057" y="400062"/>
                  </a:moveTo>
                  <a:lnTo>
                    <a:pt x="77495" y="392010"/>
                  </a:lnTo>
                  <a:lnTo>
                    <a:pt x="72809" y="384937"/>
                  </a:lnTo>
                  <a:lnTo>
                    <a:pt x="65735" y="380238"/>
                  </a:lnTo>
                  <a:lnTo>
                    <a:pt x="57696" y="378663"/>
                  </a:lnTo>
                  <a:lnTo>
                    <a:pt x="49657" y="380238"/>
                  </a:lnTo>
                  <a:lnTo>
                    <a:pt x="42583" y="384937"/>
                  </a:lnTo>
                  <a:lnTo>
                    <a:pt x="37884" y="392010"/>
                  </a:lnTo>
                  <a:lnTo>
                    <a:pt x="36322" y="400062"/>
                  </a:lnTo>
                  <a:lnTo>
                    <a:pt x="37884" y="408114"/>
                  </a:lnTo>
                  <a:lnTo>
                    <a:pt x="42583" y="415188"/>
                  </a:lnTo>
                  <a:lnTo>
                    <a:pt x="49657" y="419887"/>
                  </a:lnTo>
                  <a:lnTo>
                    <a:pt x="57696" y="421449"/>
                  </a:lnTo>
                  <a:lnTo>
                    <a:pt x="65735" y="419887"/>
                  </a:lnTo>
                  <a:lnTo>
                    <a:pt x="72809" y="415188"/>
                  </a:lnTo>
                  <a:lnTo>
                    <a:pt x="77495" y="408114"/>
                  </a:lnTo>
                  <a:lnTo>
                    <a:pt x="79057" y="400062"/>
                  </a:lnTo>
                  <a:close/>
                </a:path>
                <a:path w="553719" h="518160">
                  <a:moveTo>
                    <a:pt x="228650" y="239610"/>
                  </a:moveTo>
                  <a:lnTo>
                    <a:pt x="227088" y="231559"/>
                  </a:lnTo>
                  <a:lnTo>
                    <a:pt x="222389" y="224485"/>
                  </a:lnTo>
                  <a:lnTo>
                    <a:pt x="215315" y="219786"/>
                  </a:lnTo>
                  <a:lnTo>
                    <a:pt x="207276" y="218211"/>
                  </a:lnTo>
                  <a:lnTo>
                    <a:pt x="199237" y="219786"/>
                  </a:lnTo>
                  <a:lnTo>
                    <a:pt x="192163" y="224485"/>
                  </a:lnTo>
                  <a:lnTo>
                    <a:pt x="187477" y="231559"/>
                  </a:lnTo>
                  <a:lnTo>
                    <a:pt x="185915" y="239610"/>
                  </a:lnTo>
                  <a:lnTo>
                    <a:pt x="187477" y="247662"/>
                  </a:lnTo>
                  <a:lnTo>
                    <a:pt x="192163" y="254736"/>
                  </a:lnTo>
                  <a:lnTo>
                    <a:pt x="199237" y="259435"/>
                  </a:lnTo>
                  <a:lnTo>
                    <a:pt x="207276" y="260997"/>
                  </a:lnTo>
                  <a:lnTo>
                    <a:pt x="215315" y="259435"/>
                  </a:lnTo>
                  <a:lnTo>
                    <a:pt x="222389" y="254736"/>
                  </a:lnTo>
                  <a:lnTo>
                    <a:pt x="227088" y="247662"/>
                  </a:lnTo>
                  <a:lnTo>
                    <a:pt x="228650" y="239610"/>
                  </a:lnTo>
                  <a:close/>
                </a:path>
                <a:path w="553719" h="518160">
                  <a:moveTo>
                    <a:pt x="290614" y="470662"/>
                  </a:moveTo>
                  <a:lnTo>
                    <a:pt x="289052" y="462610"/>
                  </a:lnTo>
                  <a:lnTo>
                    <a:pt x="284365" y="455536"/>
                  </a:lnTo>
                  <a:lnTo>
                    <a:pt x="277291" y="450837"/>
                  </a:lnTo>
                  <a:lnTo>
                    <a:pt x="269252" y="449262"/>
                  </a:lnTo>
                  <a:lnTo>
                    <a:pt x="261213" y="450837"/>
                  </a:lnTo>
                  <a:lnTo>
                    <a:pt x="254139" y="455536"/>
                  </a:lnTo>
                  <a:lnTo>
                    <a:pt x="249440" y="462610"/>
                  </a:lnTo>
                  <a:lnTo>
                    <a:pt x="247878" y="470662"/>
                  </a:lnTo>
                  <a:lnTo>
                    <a:pt x="249440" y="478713"/>
                  </a:lnTo>
                  <a:lnTo>
                    <a:pt x="254139" y="485787"/>
                  </a:lnTo>
                  <a:lnTo>
                    <a:pt x="261213" y="490486"/>
                  </a:lnTo>
                  <a:lnTo>
                    <a:pt x="269252" y="492048"/>
                  </a:lnTo>
                  <a:lnTo>
                    <a:pt x="277291" y="490486"/>
                  </a:lnTo>
                  <a:lnTo>
                    <a:pt x="284365" y="485787"/>
                  </a:lnTo>
                  <a:lnTo>
                    <a:pt x="289052" y="478713"/>
                  </a:lnTo>
                  <a:lnTo>
                    <a:pt x="290614" y="470662"/>
                  </a:lnTo>
                  <a:close/>
                </a:path>
                <a:path w="553719" h="518160">
                  <a:moveTo>
                    <a:pt x="356857" y="21399"/>
                  </a:moveTo>
                  <a:lnTo>
                    <a:pt x="355295" y="13347"/>
                  </a:lnTo>
                  <a:lnTo>
                    <a:pt x="350608" y="6261"/>
                  </a:lnTo>
                  <a:lnTo>
                    <a:pt x="343535" y="1562"/>
                  </a:lnTo>
                  <a:lnTo>
                    <a:pt x="335495" y="0"/>
                  </a:lnTo>
                  <a:lnTo>
                    <a:pt x="327456" y="1562"/>
                  </a:lnTo>
                  <a:lnTo>
                    <a:pt x="320382" y="6261"/>
                  </a:lnTo>
                  <a:lnTo>
                    <a:pt x="315683" y="13347"/>
                  </a:lnTo>
                  <a:lnTo>
                    <a:pt x="314121" y="21399"/>
                  </a:lnTo>
                  <a:lnTo>
                    <a:pt x="315683" y="29438"/>
                  </a:lnTo>
                  <a:lnTo>
                    <a:pt x="320382" y="36525"/>
                  </a:lnTo>
                  <a:lnTo>
                    <a:pt x="327456" y="41224"/>
                  </a:lnTo>
                  <a:lnTo>
                    <a:pt x="335495" y="42786"/>
                  </a:lnTo>
                  <a:lnTo>
                    <a:pt x="343535" y="41224"/>
                  </a:lnTo>
                  <a:lnTo>
                    <a:pt x="350608" y="36525"/>
                  </a:lnTo>
                  <a:lnTo>
                    <a:pt x="355295" y="29438"/>
                  </a:lnTo>
                  <a:lnTo>
                    <a:pt x="356857" y="21399"/>
                  </a:lnTo>
                  <a:close/>
                </a:path>
                <a:path w="553719" h="518160">
                  <a:moveTo>
                    <a:pt x="373964" y="340156"/>
                  </a:moveTo>
                  <a:lnTo>
                    <a:pt x="372389" y="332105"/>
                  </a:lnTo>
                  <a:lnTo>
                    <a:pt x="367703" y="325031"/>
                  </a:lnTo>
                  <a:lnTo>
                    <a:pt x="360629" y="320332"/>
                  </a:lnTo>
                  <a:lnTo>
                    <a:pt x="352590" y="318770"/>
                  </a:lnTo>
                  <a:lnTo>
                    <a:pt x="344551" y="320332"/>
                  </a:lnTo>
                  <a:lnTo>
                    <a:pt x="337477" y="325031"/>
                  </a:lnTo>
                  <a:lnTo>
                    <a:pt x="332790" y="332105"/>
                  </a:lnTo>
                  <a:lnTo>
                    <a:pt x="331216" y="340156"/>
                  </a:lnTo>
                  <a:lnTo>
                    <a:pt x="332790" y="348208"/>
                  </a:lnTo>
                  <a:lnTo>
                    <a:pt x="337477" y="355282"/>
                  </a:lnTo>
                  <a:lnTo>
                    <a:pt x="344551" y="359981"/>
                  </a:lnTo>
                  <a:lnTo>
                    <a:pt x="352590" y="361556"/>
                  </a:lnTo>
                  <a:lnTo>
                    <a:pt x="360629" y="359981"/>
                  </a:lnTo>
                  <a:lnTo>
                    <a:pt x="367703" y="355282"/>
                  </a:lnTo>
                  <a:lnTo>
                    <a:pt x="372389" y="348208"/>
                  </a:lnTo>
                  <a:lnTo>
                    <a:pt x="373964" y="340156"/>
                  </a:lnTo>
                  <a:close/>
                </a:path>
                <a:path w="553719" h="518160">
                  <a:moveTo>
                    <a:pt x="416699" y="158318"/>
                  </a:moveTo>
                  <a:lnTo>
                    <a:pt x="415137" y="150266"/>
                  </a:lnTo>
                  <a:lnTo>
                    <a:pt x="410438" y="143179"/>
                  </a:lnTo>
                  <a:lnTo>
                    <a:pt x="403364" y="138480"/>
                  </a:lnTo>
                  <a:lnTo>
                    <a:pt x="395325" y="136918"/>
                  </a:lnTo>
                  <a:lnTo>
                    <a:pt x="387286" y="138480"/>
                  </a:lnTo>
                  <a:lnTo>
                    <a:pt x="380212" y="143179"/>
                  </a:lnTo>
                  <a:lnTo>
                    <a:pt x="375526" y="150266"/>
                  </a:lnTo>
                  <a:lnTo>
                    <a:pt x="373964" y="158318"/>
                  </a:lnTo>
                  <a:lnTo>
                    <a:pt x="375526" y="166370"/>
                  </a:lnTo>
                  <a:lnTo>
                    <a:pt x="380212" y="173443"/>
                  </a:lnTo>
                  <a:lnTo>
                    <a:pt x="387286" y="178142"/>
                  </a:lnTo>
                  <a:lnTo>
                    <a:pt x="395325" y="179705"/>
                  </a:lnTo>
                  <a:lnTo>
                    <a:pt x="403364" y="178142"/>
                  </a:lnTo>
                  <a:lnTo>
                    <a:pt x="410438" y="173443"/>
                  </a:lnTo>
                  <a:lnTo>
                    <a:pt x="415137" y="166370"/>
                  </a:lnTo>
                  <a:lnTo>
                    <a:pt x="416699" y="158318"/>
                  </a:lnTo>
                  <a:close/>
                </a:path>
                <a:path w="553719" h="518160">
                  <a:moveTo>
                    <a:pt x="472262" y="496328"/>
                  </a:moveTo>
                  <a:lnTo>
                    <a:pt x="470687" y="488276"/>
                  </a:lnTo>
                  <a:lnTo>
                    <a:pt x="466001" y="481203"/>
                  </a:lnTo>
                  <a:lnTo>
                    <a:pt x="458927" y="476504"/>
                  </a:lnTo>
                  <a:lnTo>
                    <a:pt x="450888" y="474941"/>
                  </a:lnTo>
                  <a:lnTo>
                    <a:pt x="442849" y="476504"/>
                  </a:lnTo>
                  <a:lnTo>
                    <a:pt x="435775" y="481203"/>
                  </a:lnTo>
                  <a:lnTo>
                    <a:pt x="431088" y="488276"/>
                  </a:lnTo>
                  <a:lnTo>
                    <a:pt x="429514" y="496328"/>
                  </a:lnTo>
                  <a:lnTo>
                    <a:pt x="431088" y="504380"/>
                  </a:lnTo>
                  <a:lnTo>
                    <a:pt x="435775" y="511454"/>
                  </a:lnTo>
                  <a:lnTo>
                    <a:pt x="442849" y="516166"/>
                  </a:lnTo>
                  <a:lnTo>
                    <a:pt x="450888" y="517728"/>
                  </a:lnTo>
                  <a:lnTo>
                    <a:pt x="458927" y="516166"/>
                  </a:lnTo>
                  <a:lnTo>
                    <a:pt x="466001" y="511454"/>
                  </a:lnTo>
                  <a:lnTo>
                    <a:pt x="470687" y="504380"/>
                  </a:lnTo>
                  <a:lnTo>
                    <a:pt x="472262" y="496328"/>
                  </a:lnTo>
                  <a:close/>
                </a:path>
                <a:path w="553719" h="518160">
                  <a:moveTo>
                    <a:pt x="553453" y="308063"/>
                  </a:moveTo>
                  <a:lnTo>
                    <a:pt x="551891" y="300012"/>
                  </a:lnTo>
                  <a:lnTo>
                    <a:pt x="547204" y="292938"/>
                  </a:lnTo>
                  <a:lnTo>
                    <a:pt x="540131" y="288239"/>
                  </a:lnTo>
                  <a:lnTo>
                    <a:pt x="532091" y="286677"/>
                  </a:lnTo>
                  <a:lnTo>
                    <a:pt x="524052" y="288239"/>
                  </a:lnTo>
                  <a:lnTo>
                    <a:pt x="516978" y="292938"/>
                  </a:lnTo>
                  <a:lnTo>
                    <a:pt x="512279" y="300012"/>
                  </a:lnTo>
                  <a:lnTo>
                    <a:pt x="510717" y="308063"/>
                  </a:lnTo>
                  <a:lnTo>
                    <a:pt x="512279" y="316115"/>
                  </a:lnTo>
                  <a:lnTo>
                    <a:pt x="516978" y="323189"/>
                  </a:lnTo>
                  <a:lnTo>
                    <a:pt x="524052" y="327901"/>
                  </a:lnTo>
                  <a:lnTo>
                    <a:pt x="532091" y="329463"/>
                  </a:lnTo>
                  <a:lnTo>
                    <a:pt x="540131" y="327901"/>
                  </a:lnTo>
                  <a:lnTo>
                    <a:pt x="547204" y="323189"/>
                  </a:lnTo>
                  <a:lnTo>
                    <a:pt x="551891" y="316115"/>
                  </a:lnTo>
                  <a:lnTo>
                    <a:pt x="553453" y="308063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395480" y="4959619"/>
              <a:ext cx="292100" cy="347345"/>
            </a:xfrm>
            <a:custGeom>
              <a:avLst/>
              <a:gdLst/>
              <a:ahLst/>
              <a:cxnLst/>
              <a:rect l="l" t="t" r="r" b="b"/>
              <a:pathLst>
                <a:path w="292100" h="347345">
                  <a:moveTo>
                    <a:pt x="17093" y="178861"/>
                  </a:moveTo>
                  <a:lnTo>
                    <a:pt x="160886" y="203681"/>
                  </a:lnTo>
                </a:path>
                <a:path w="292100" h="347345">
                  <a:moveTo>
                    <a:pt x="0" y="196250"/>
                  </a:moveTo>
                  <a:lnTo>
                    <a:pt x="28395" y="346745"/>
                  </a:lnTo>
                </a:path>
                <a:path w="292100" h="347345">
                  <a:moveTo>
                    <a:pt x="14428" y="164327"/>
                  </a:moveTo>
                  <a:lnTo>
                    <a:pt x="291765" y="0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97" name="object 9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4910" y="4963958"/>
              <a:ext cx="439497" cy="44480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87873" y="4839612"/>
              <a:ext cx="733425" cy="682625"/>
            </a:xfrm>
            <a:custGeom>
              <a:avLst/>
              <a:gdLst/>
              <a:ahLst/>
              <a:cxnLst/>
              <a:rect l="l" t="t" r="r" b="b"/>
              <a:pathLst>
                <a:path w="733425" h="682625">
                  <a:moveTo>
                    <a:pt x="53422" y="0"/>
                  </a:moveTo>
                  <a:lnTo>
                    <a:pt x="679539" y="0"/>
                  </a:lnTo>
                  <a:lnTo>
                    <a:pt x="700333" y="4203"/>
                  </a:lnTo>
                  <a:lnTo>
                    <a:pt x="717314" y="15665"/>
                  </a:lnTo>
                  <a:lnTo>
                    <a:pt x="728763" y="32665"/>
                  </a:lnTo>
                  <a:lnTo>
                    <a:pt x="732962" y="53484"/>
                  </a:lnTo>
                  <a:lnTo>
                    <a:pt x="732962" y="628974"/>
                  </a:lnTo>
                  <a:lnTo>
                    <a:pt x="728763" y="649792"/>
                  </a:lnTo>
                  <a:lnTo>
                    <a:pt x="717314" y="666793"/>
                  </a:lnTo>
                  <a:lnTo>
                    <a:pt x="700333" y="678255"/>
                  </a:lnTo>
                  <a:lnTo>
                    <a:pt x="679539" y="682458"/>
                  </a:lnTo>
                  <a:lnTo>
                    <a:pt x="53422" y="682458"/>
                  </a:lnTo>
                  <a:lnTo>
                    <a:pt x="32628" y="678255"/>
                  </a:lnTo>
                  <a:lnTo>
                    <a:pt x="15647" y="666793"/>
                  </a:lnTo>
                  <a:lnTo>
                    <a:pt x="4198" y="649792"/>
                  </a:lnTo>
                  <a:lnTo>
                    <a:pt x="0" y="628974"/>
                  </a:lnTo>
                  <a:lnTo>
                    <a:pt x="0" y="53484"/>
                  </a:lnTo>
                  <a:lnTo>
                    <a:pt x="4198" y="32665"/>
                  </a:lnTo>
                  <a:lnTo>
                    <a:pt x="15647" y="15665"/>
                  </a:lnTo>
                  <a:lnTo>
                    <a:pt x="32628" y="4203"/>
                  </a:lnTo>
                  <a:lnTo>
                    <a:pt x="53422" y="0"/>
                  </a:lnTo>
                  <a:close/>
                </a:path>
              </a:pathLst>
            </a:custGeom>
            <a:ln w="6414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2734087" y="4698028"/>
            <a:ext cx="78581" cy="807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450" spc="15" dirty="0">
                <a:solidFill>
                  <a:schemeClr val="tx1"/>
                </a:solidFill>
                <a:latin typeface="Arial"/>
                <a:cs typeface="Arial"/>
              </a:rPr>
              <a:t>…</a:t>
            </a:r>
            <a:endParaRPr sz="45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2815463" y="4505413"/>
            <a:ext cx="622458" cy="516731"/>
            <a:chOff x="3753951" y="4864217"/>
            <a:chExt cx="829944" cy="688975"/>
          </a:xfrm>
        </p:grpSpPr>
        <p:sp>
          <p:nvSpPr>
            <p:cNvPr id="101" name="object 101"/>
            <p:cNvSpPr/>
            <p:nvPr/>
          </p:nvSpPr>
          <p:spPr>
            <a:xfrm>
              <a:off x="3753951" y="5207583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0" y="0"/>
                  </a:moveTo>
                  <a:lnTo>
                    <a:pt x="45231" y="0"/>
                  </a:lnTo>
                </a:path>
              </a:pathLst>
            </a:custGeom>
            <a:ln w="42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3799184" y="5192180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0" y="0"/>
                  </a:moveTo>
                  <a:lnTo>
                    <a:pt x="0" y="30807"/>
                  </a:lnTo>
                  <a:lnTo>
                    <a:pt x="41029" y="15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3799182" y="5192180"/>
              <a:ext cx="41275" cy="31115"/>
            </a:xfrm>
            <a:custGeom>
              <a:avLst/>
              <a:gdLst/>
              <a:ahLst/>
              <a:cxnLst/>
              <a:rect l="l" t="t" r="r" b="b"/>
              <a:pathLst>
                <a:path w="41275" h="31114">
                  <a:moveTo>
                    <a:pt x="41028" y="15403"/>
                  </a:moveTo>
                  <a:lnTo>
                    <a:pt x="0" y="0"/>
                  </a:lnTo>
                  <a:lnTo>
                    <a:pt x="0" y="30806"/>
                  </a:lnTo>
                  <a:lnTo>
                    <a:pt x="41028" y="15403"/>
                  </a:lnTo>
                  <a:close/>
                </a:path>
              </a:pathLst>
            </a:custGeom>
            <a:ln w="42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3929532" y="5141264"/>
              <a:ext cx="229235" cy="74930"/>
            </a:xfrm>
            <a:custGeom>
              <a:avLst/>
              <a:gdLst/>
              <a:ahLst/>
              <a:cxnLst/>
              <a:rect l="l" t="t" r="r" b="b"/>
              <a:pathLst>
                <a:path w="229235" h="74929">
                  <a:moveTo>
                    <a:pt x="42735" y="21399"/>
                  </a:moveTo>
                  <a:lnTo>
                    <a:pt x="41173" y="13347"/>
                  </a:lnTo>
                  <a:lnTo>
                    <a:pt x="36474" y="6273"/>
                  </a:lnTo>
                  <a:lnTo>
                    <a:pt x="29413" y="1574"/>
                  </a:lnTo>
                  <a:lnTo>
                    <a:pt x="21361" y="0"/>
                  </a:lnTo>
                  <a:lnTo>
                    <a:pt x="13322" y="1574"/>
                  </a:lnTo>
                  <a:lnTo>
                    <a:pt x="6261" y="6273"/>
                  </a:lnTo>
                  <a:lnTo>
                    <a:pt x="1562" y="13347"/>
                  </a:lnTo>
                  <a:lnTo>
                    <a:pt x="0" y="21399"/>
                  </a:lnTo>
                  <a:lnTo>
                    <a:pt x="1562" y="29451"/>
                  </a:lnTo>
                  <a:lnTo>
                    <a:pt x="6261" y="36525"/>
                  </a:lnTo>
                  <a:lnTo>
                    <a:pt x="13322" y="41224"/>
                  </a:lnTo>
                  <a:lnTo>
                    <a:pt x="21361" y="42799"/>
                  </a:lnTo>
                  <a:lnTo>
                    <a:pt x="29413" y="41224"/>
                  </a:lnTo>
                  <a:lnTo>
                    <a:pt x="36474" y="36525"/>
                  </a:lnTo>
                  <a:lnTo>
                    <a:pt x="41173" y="29451"/>
                  </a:lnTo>
                  <a:lnTo>
                    <a:pt x="42735" y="21399"/>
                  </a:lnTo>
                  <a:close/>
                </a:path>
                <a:path w="229235" h="74929">
                  <a:moveTo>
                    <a:pt x="228650" y="53492"/>
                  </a:moveTo>
                  <a:lnTo>
                    <a:pt x="227088" y="45440"/>
                  </a:lnTo>
                  <a:lnTo>
                    <a:pt x="222389" y="38366"/>
                  </a:lnTo>
                  <a:lnTo>
                    <a:pt x="215315" y="33667"/>
                  </a:lnTo>
                  <a:lnTo>
                    <a:pt x="207276" y="32092"/>
                  </a:lnTo>
                  <a:lnTo>
                    <a:pt x="199237" y="33667"/>
                  </a:lnTo>
                  <a:lnTo>
                    <a:pt x="192163" y="38366"/>
                  </a:lnTo>
                  <a:lnTo>
                    <a:pt x="187477" y="45440"/>
                  </a:lnTo>
                  <a:lnTo>
                    <a:pt x="185902" y="53492"/>
                  </a:lnTo>
                  <a:lnTo>
                    <a:pt x="187477" y="61544"/>
                  </a:lnTo>
                  <a:lnTo>
                    <a:pt x="192163" y="68618"/>
                  </a:lnTo>
                  <a:lnTo>
                    <a:pt x="199237" y="73317"/>
                  </a:lnTo>
                  <a:lnTo>
                    <a:pt x="207276" y="74879"/>
                  </a:lnTo>
                  <a:lnTo>
                    <a:pt x="215315" y="73317"/>
                  </a:lnTo>
                  <a:lnTo>
                    <a:pt x="222389" y="68618"/>
                  </a:lnTo>
                  <a:lnTo>
                    <a:pt x="227088" y="61544"/>
                  </a:lnTo>
                  <a:lnTo>
                    <a:pt x="228650" y="53492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3971964" y="5166292"/>
              <a:ext cx="144145" cy="25400"/>
            </a:xfrm>
            <a:custGeom>
              <a:avLst/>
              <a:gdLst/>
              <a:ahLst/>
              <a:cxnLst/>
              <a:rect l="l" t="t" r="r" b="b"/>
              <a:pathLst>
                <a:path w="144145" h="25400">
                  <a:moveTo>
                    <a:pt x="0" y="0"/>
                  </a:moveTo>
                  <a:lnTo>
                    <a:pt x="143791" y="24820"/>
                  </a:lnTo>
                </a:path>
              </a:pathLst>
            </a:custGeom>
            <a:ln w="6417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3965864" y="5333806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368" y="0"/>
                  </a:moveTo>
                  <a:lnTo>
                    <a:pt x="13327" y="1566"/>
                  </a:lnTo>
                  <a:lnTo>
                    <a:pt x="6258" y="6266"/>
                  </a:lnTo>
                  <a:lnTo>
                    <a:pt x="1564" y="13343"/>
                  </a:lnTo>
                  <a:lnTo>
                    <a:pt x="0" y="21393"/>
                  </a:lnTo>
                  <a:lnTo>
                    <a:pt x="1564" y="29444"/>
                  </a:lnTo>
                  <a:lnTo>
                    <a:pt x="6258" y="36521"/>
                  </a:lnTo>
                  <a:lnTo>
                    <a:pt x="13327" y="41220"/>
                  </a:lnTo>
                  <a:lnTo>
                    <a:pt x="21368" y="42787"/>
                  </a:lnTo>
                  <a:lnTo>
                    <a:pt x="29409" y="41220"/>
                  </a:lnTo>
                  <a:lnTo>
                    <a:pt x="36478" y="36521"/>
                  </a:lnTo>
                  <a:lnTo>
                    <a:pt x="41172" y="29444"/>
                  </a:lnTo>
                  <a:lnTo>
                    <a:pt x="42737" y="21393"/>
                  </a:lnTo>
                  <a:lnTo>
                    <a:pt x="41172" y="13343"/>
                  </a:lnTo>
                  <a:lnTo>
                    <a:pt x="36478" y="6266"/>
                  </a:lnTo>
                  <a:lnTo>
                    <a:pt x="29409" y="1566"/>
                  </a:lnTo>
                  <a:lnTo>
                    <a:pt x="21368" y="0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3954870" y="5183681"/>
              <a:ext cx="28575" cy="150495"/>
            </a:xfrm>
            <a:custGeom>
              <a:avLst/>
              <a:gdLst/>
              <a:ahLst/>
              <a:cxnLst/>
              <a:rect l="l" t="t" r="r" b="b"/>
              <a:pathLst>
                <a:path w="28575" h="150495">
                  <a:moveTo>
                    <a:pt x="0" y="0"/>
                  </a:moveTo>
                  <a:lnTo>
                    <a:pt x="28394" y="150495"/>
                  </a:lnTo>
                </a:path>
              </a:pathLst>
            </a:custGeom>
            <a:ln w="6411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4243662" y="4955138"/>
              <a:ext cx="43180" cy="43180"/>
            </a:xfrm>
            <a:custGeom>
              <a:avLst/>
              <a:gdLst/>
              <a:ahLst/>
              <a:cxnLst/>
              <a:rect l="l" t="t" r="r" b="b"/>
              <a:pathLst>
                <a:path w="43179" h="43179">
                  <a:moveTo>
                    <a:pt x="21368" y="0"/>
                  </a:moveTo>
                  <a:lnTo>
                    <a:pt x="13327" y="1566"/>
                  </a:lnTo>
                  <a:lnTo>
                    <a:pt x="6258" y="6266"/>
                  </a:lnTo>
                  <a:lnTo>
                    <a:pt x="1564" y="13343"/>
                  </a:lnTo>
                  <a:lnTo>
                    <a:pt x="0" y="21394"/>
                  </a:lnTo>
                  <a:lnTo>
                    <a:pt x="1564" y="29444"/>
                  </a:lnTo>
                  <a:lnTo>
                    <a:pt x="6258" y="36521"/>
                  </a:lnTo>
                  <a:lnTo>
                    <a:pt x="13327" y="41220"/>
                  </a:lnTo>
                  <a:lnTo>
                    <a:pt x="21368" y="42787"/>
                  </a:lnTo>
                  <a:lnTo>
                    <a:pt x="29409" y="41220"/>
                  </a:lnTo>
                  <a:lnTo>
                    <a:pt x="36478" y="36521"/>
                  </a:lnTo>
                  <a:lnTo>
                    <a:pt x="41173" y="29444"/>
                  </a:lnTo>
                  <a:lnTo>
                    <a:pt x="42738" y="21394"/>
                  </a:lnTo>
                  <a:lnTo>
                    <a:pt x="41173" y="13343"/>
                  </a:lnTo>
                  <a:lnTo>
                    <a:pt x="36478" y="6266"/>
                  </a:lnTo>
                  <a:lnTo>
                    <a:pt x="29409" y="1566"/>
                  </a:lnTo>
                  <a:lnTo>
                    <a:pt x="21368" y="0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69298" y="4987430"/>
              <a:ext cx="277495" cy="164465"/>
            </a:xfrm>
            <a:custGeom>
              <a:avLst/>
              <a:gdLst/>
              <a:ahLst/>
              <a:cxnLst/>
              <a:rect l="l" t="t" r="r" b="b"/>
              <a:pathLst>
                <a:path w="277495" h="164464">
                  <a:moveTo>
                    <a:pt x="0" y="164327"/>
                  </a:moveTo>
                  <a:lnTo>
                    <a:pt x="277338" y="0"/>
                  </a:lnTo>
                </a:path>
              </a:pathLst>
            </a:custGeom>
            <a:ln w="6416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4177411" y="5092065"/>
              <a:ext cx="306070" cy="381000"/>
            </a:xfrm>
            <a:custGeom>
              <a:avLst/>
              <a:gdLst/>
              <a:ahLst/>
              <a:cxnLst/>
              <a:rect l="l" t="t" r="r" b="b"/>
              <a:pathLst>
                <a:path w="306070" h="381000">
                  <a:moveTo>
                    <a:pt x="42735" y="333743"/>
                  </a:moveTo>
                  <a:lnTo>
                    <a:pt x="41173" y="325691"/>
                  </a:lnTo>
                  <a:lnTo>
                    <a:pt x="36487" y="318617"/>
                  </a:lnTo>
                  <a:lnTo>
                    <a:pt x="29413" y="313918"/>
                  </a:lnTo>
                  <a:lnTo>
                    <a:pt x="21374" y="312343"/>
                  </a:lnTo>
                  <a:lnTo>
                    <a:pt x="13335" y="313918"/>
                  </a:lnTo>
                  <a:lnTo>
                    <a:pt x="6261" y="318617"/>
                  </a:lnTo>
                  <a:lnTo>
                    <a:pt x="1562" y="325691"/>
                  </a:lnTo>
                  <a:lnTo>
                    <a:pt x="0" y="333743"/>
                  </a:lnTo>
                  <a:lnTo>
                    <a:pt x="1562" y="341795"/>
                  </a:lnTo>
                  <a:lnTo>
                    <a:pt x="6261" y="348869"/>
                  </a:lnTo>
                  <a:lnTo>
                    <a:pt x="13335" y="353568"/>
                  </a:lnTo>
                  <a:lnTo>
                    <a:pt x="21374" y="355130"/>
                  </a:lnTo>
                  <a:lnTo>
                    <a:pt x="29413" y="353568"/>
                  </a:lnTo>
                  <a:lnTo>
                    <a:pt x="36487" y="348869"/>
                  </a:lnTo>
                  <a:lnTo>
                    <a:pt x="41173" y="341795"/>
                  </a:lnTo>
                  <a:lnTo>
                    <a:pt x="42735" y="333743"/>
                  </a:lnTo>
                  <a:close/>
                </a:path>
                <a:path w="306070" h="381000">
                  <a:moveTo>
                    <a:pt x="126072" y="203238"/>
                  </a:moveTo>
                  <a:lnTo>
                    <a:pt x="124510" y="195186"/>
                  </a:lnTo>
                  <a:lnTo>
                    <a:pt x="119824" y="188112"/>
                  </a:lnTo>
                  <a:lnTo>
                    <a:pt x="112750" y="183413"/>
                  </a:lnTo>
                  <a:lnTo>
                    <a:pt x="104711" y="181851"/>
                  </a:lnTo>
                  <a:lnTo>
                    <a:pt x="96672" y="183413"/>
                  </a:lnTo>
                  <a:lnTo>
                    <a:pt x="89598" y="188112"/>
                  </a:lnTo>
                  <a:lnTo>
                    <a:pt x="84899" y="195186"/>
                  </a:lnTo>
                  <a:lnTo>
                    <a:pt x="83337" y="203238"/>
                  </a:lnTo>
                  <a:lnTo>
                    <a:pt x="84899" y="211289"/>
                  </a:lnTo>
                  <a:lnTo>
                    <a:pt x="89598" y="218363"/>
                  </a:lnTo>
                  <a:lnTo>
                    <a:pt x="96672" y="223062"/>
                  </a:lnTo>
                  <a:lnTo>
                    <a:pt x="104711" y="224637"/>
                  </a:lnTo>
                  <a:lnTo>
                    <a:pt x="112750" y="223062"/>
                  </a:lnTo>
                  <a:lnTo>
                    <a:pt x="119824" y="218363"/>
                  </a:lnTo>
                  <a:lnTo>
                    <a:pt x="124510" y="211289"/>
                  </a:lnTo>
                  <a:lnTo>
                    <a:pt x="126072" y="203238"/>
                  </a:lnTo>
                  <a:close/>
                </a:path>
                <a:path w="306070" h="381000">
                  <a:moveTo>
                    <a:pt x="168821" y="21399"/>
                  </a:moveTo>
                  <a:lnTo>
                    <a:pt x="167259" y="13347"/>
                  </a:lnTo>
                  <a:lnTo>
                    <a:pt x="162560" y="6261"/>
                  </a:lnTo>
                  <a:lnTo>
                    <a:pt x="155486" y="1562"/>
                  </a:lnTo>
                  <a:lnTo>
                    <a:pt x="147447" y="0"/>
                  </a:lnTo>
                  <a:lnTo>
                    <a:pt x="139407" y="1562"/>
                  </a:lnTo>
                  <a:lnTo>
                    <a:pt x="132346" y="6261"/>
                  </a:lnTo>
                  <a:lnTo>
                    <a:pt x="127647" y="13347"/>
                  </a:lnTo>
                  <a:lnTo>
                    <a:pt x="126072" y="21399"/>
                  </a:lnTo>
                  <a:lnTo>
                    <a:pt x="127647" y="29438"/>
                  </a:lnTo>
                  <a:lnTo>
                    <a:pt x="132346" y="36525"/>
                  </a:lnTo>
                  <a:lnTo>
                    <a:pt x="139407" y="41224"/>
                  </a:lnTo>
                  <a:lnTo>
                    <a:pt x="147447" y="42786"/>
                  </a:lnTo>
                  <a:lnTo>
                    <a:pt x="155486" y="41224"/>
                  </a:lnTo>
                  <a:lnTo>
                    <a:pt x="162560" y="36525"/>
                  </a:lnTo>
                  <a:lnTo>
                    <a:pt x="167259" y="29438"/>
                  </a:lnTo>
                  <a:lnTo>
                    <a:pt x="168821" y="21399"/>
                  </a:lnTo>
                  <a:close/>
                </a:path>
                <a:path w="306070" h="381000">
                  <a:moveTo>
                    <a:pt x="224370" y="359410"/>
                  </a:moveTo>
                  <a:lnTo>
                    <a:pt x="222808" y="351358"/>
                  </a:lnTo>
                  <a:lnTo>
                    <a:pt x="218122" y="344284"/>
                  </a:lnTo>
                  <a:lnTo>
                    <a:pt x="211048" y="339585"/>
                  </a:lnTo>
                  <a:lnTo>
                    <a:pt x="203009" y="338023"/>
                  </a:lnTo>
                  <a:lnTo>
                    <a:pt x="194970" y="339585"/>
                  </a:lnTo>
                  <a:lnTo>
                    <a:pt x="187896" y="344284"/>
                  </a:lnTo>
                  <a:lnTo>
                    <a:pt x="183210" y="351358"/>
                  </a:lnTo>
                  <a:lnTo>
                    <a:pt x="181635" y="359410"/>
                  </a:lnTo>
                  <a:lnTo>
                    <a:pt x="183210" y="367461"/>
                  </a:lnTo>
                  <a:lnTo>
                    <a:pt x="187896" y="374535"/>
                  </a:lnTo>
                  <a:lnTo>
                    <a:pt x="194970" y="379234"/>
                  </a:lnTo>
                  <a:lnTo>
                    <a:pt x="203009" y="380809"/>
                  </a:lnTo>
                  <a:lnTo>
                    <a:pt x="211048" y="379234"/>
                  </a:lnTo>
                  <a:lnTo>
                    <a:pt x="218122" y="374535"/>
                  </a:lnTo>
                  <a:lnTo>
                    <a:pt x="222808" y="367461"/>
                  </a:lnTo>
                  <a:lnTo>
                    <a:pt x="224370" y="359410"/>
                  </a:lnTo>
                  <a:close/>
                </a:path>
                <a:path w="306070" h="381000">
                  <a:moveTo>
                    <a:pt x="305587" y="171145"/>
                  </a:moveTo>
                  <a:lnTo>
                    <a:pt x="304012" y="163093"/>
                  </a:lnTo>
                  <a:lnTo>
                    <a:pt x="299326" y="156019"/>
                  </a:lnTo>
                  <a:lnTo>
                    <a:pt x="292252" y="151320"/>
                  </a:lnTo>
                  <a:lnTo>
                    <a:pt x="284213" y="149758"/>
                  </a:lnTo>
                  <a:lnTo>
                    <a:pt x="276174" y="151320"/>
                  </a:lnTo>
                  <a:lnTo>
                    <a:pt x="269100" y="156019"/>
                  </a:lnTo>
                  <a:lnTo>
                    <a:pt x="264401" y="163093"/>
                  </a:lnTo>
                  <a:lnTo>
                    <a:pt x="262839" y="171145"/>
                  </a:lnTo>
                  <a:lnTo>
                    <a:pt x="264401" y="179197"/>
                  </a:lnTo>
                  <a:lnTo>
                    <a:pt x="269100" y="186270"/>
                  </a:lnTo>
                  <a:lnTo>
                    <a:pt x="276174" y="190982"/>
                  </a:lnTo>
                  <a:lnTo>
                    <a:pt x="284213" y="192544"/>
                  </a:lnTo>
                  <a:lnTo>
                    <a:pt x="292252" y="190982"/>
                  </a:lnTo>
                  <a:lnTo>
                    <a:pt x="299326" y="186270"/>
                  </a:lnTo>
                  <a:lnTo>
                    <a:pt x="304012" y="179197"/>
                  </a:lnTo>
                  <a:lnTo>
                    <a:pt x="305587" y="171145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111" name="object 11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04299" y="4991770"/>
              <a:ext cx="439497" cy="44480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847263" y="4867424"/>
              <a:ext cx="733425" cy="682625"/>
            </a:xfrm>
            <a:custGeom>
              <a:avLst/>
              <a:gdLst/>
              <a:ahLst/>
              <a:cxnLst/>
              <a:rect l="l" t="t" r="r" b="b"/>
              <a:pathLst>
                <a:path w="733425" h="682625">
                  <a:moveTo>
                    <a:pt x="53422" y="0"/>
                  </a:moveTo>
                  <a:lnTo>
                    <a:pt x="679539" y="0"/>
                  </a:lnTo>
                  <a:lnTo>
                    <a:pt x="700333" y="4203"/>
                  </a:lnTo>
                  <a:lnTo>
                    <a:pt x="717314" y="15665"/>
                  </a:lnTo>
                  <a:lnTo>
                    <a:pt x="728763" y="32665"/>
                  </a:lnTo>
                  <a:lnTo>
                    <a:pt x="732962" y="53484"/>
                  </a:lnTo>
                  <a:lnTo>
                    <a:pt x="732962" y="628974"/>
                  </a:lnTo>
                  <a:lnTo>
                    <a:pt x="728763" y="649792"/>
                  </a:lnTo>
                  <a:lnTo>
                    <a:pt x="717314" y="666793"/>
                  </a:lnTo>
                  <a:lnTo>
                    <a:pt x="700333" y="678255"/>
                  </a:lnTo>
                  <a:lnTo>
                    <a:pt x="679539" y="682458"/>
                  </a:lnTo>
                  <a:lnTo>
                    <a:pt x="53422" y="682458"/>
                  </a:lnTo>
                  <a:lnTo>
                    <a:pt x="32628" y="678255"/>
                  </a:lnTo>
                  <a:lnTo>
                    <a:pt x="15647" y="666793"/>
                  </a:lnTo>
                  <a:lnTo>
                    <a:pt x="4198" y="649792"/>
                  </a:lnTo>
                  <a:lnTo>
                    <a:pt x="0" y="628974"/>
                  </a:lnTo>
                  <a:lnTo>
                    <a:pt x="0" y="53484"/>
                  </a:lnTo>
                  <a:lnTo>
                    <a:pt x="4198" y="32665"/>
                  </a:lnTo>
                  <a:lnTo>
                    <a:pt x="15647" y="15665"/>
                  </a:lnTo>
                  <a:lnTo>
                    <a:pt x="32628" y="4203"/>
                  </a:lnTo>
                  <a:lnTo>
                    <a:pt x="53422" y="0"/>
                  </a:lnTo>
                  <a:close/>
                </a:path>
              </a:pathLst>
            </a:custGeom>
            <a:ln w="6414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29532" y="4955146"/>
              <a:ext cx="553720" cy="518159"/>
            </a:xfrm>
            <a:custGeom>
              <a:avLst/>
              <a:gdLst/>
              <a:ahLst/>
              <a:cxnLst/>
              <a:rect l="l" t="t" r="r" b="b"/>
              <a:pathLst>
                <a:path w="553720" h="518160">
                  <a:moveTo>
                    <a:pt x="42735" y="207518"/>
                  </a:moveTo>
                  <a:lnTo>
                    <a:pt x="41173" y="199466"/>
                  </a:lnTo>
                  <a:lnTo>
                    <a:pt x="36474" y="192392"/>
                  </a:lnTo>
                  <a:lnTo>
                    <a:pt x="29413" y="187693"/>
                  </a:lnTo>
                  <a:lnTo>
                    <a:pt x="21361" y="186118"/>
                  </a:lnTo>
                  <a:lnTo>
                    <a:pt x="13322" y="187693"/>
                  </a:lnTo>
                  <a:lnTo>
                    <a:pt x="6261" y="192392"/>
                  </a:lnTo>
                  <a:lnTo>
                    <a:pt x="1562" y="199466"/>
                  </a:lnTo>
                  <a:lnTo>
                    <a:pt x="0" y="207518"/>
                  </a:lnTo>
                  <a:lnTo>
                    <a:pt x="1562" y="215569"/>
                  </a:lnTo>
                  <a:lnTo>
                    <a:pt x="6261" y="222643"/>
                  </a:lnTo>
                  <a:lnTo>
                    <a:pt x="13322" y="227342"/>
                  </a:lnTo>
                  <a:lnTo>
                    <a:pt x="21361" y="228917"/>
                  </a:lnTo>
                  <a:lnTo>
                    <a:pt x="29413" y="227342"/>
                  </a:lnTo>
                  <a:lnTo>
                    <a:pt x="36474" y="222643"/>
                  </a:lnTo>
                  <a:lnTo>
                    <a:pt x="41173" y="215569"/>
                  </a:lnTo>
                  <a:lnTo>
                    <a:pt x="42735" y="207518"/>
                  </a:lnTo>
                  <a:close/>
                </a:path>
                <a:path w="553720" h="518160">
                  <a:moveTo>
                    <a:pt x="79057" y="400062"/>
                  </a:moveTo>
                  <a:lnTo>
                    <a:pt x="77495" y="392010"/>
                  </a:lnTo>
                  <a:lnTo>
                    <a:pt x="72809" y="384937"/>
                  </a:lnTo>
                  <a:lnTo>
                    <a:pt x="65735" y="380238"/>
                  </a:lnTo>
                  <a:lnTo>
                    <a:pt x="57696" y="378663"/>
                  </a:lnTo>
                  <a:lnTo>
                    <a:pt x="49657" y="380238"/>
                  </a:lnTo>
                  <a:lnTo>
                    <a:pt x="42583" y="384937"/>
                  </a:lnTo>
                  <a:lnTo>
                    <a:pt x="37884" y="392010"/>
                  </a:lnTo>
                  <a:lnTo>
                    <a:pt x="36322" y="400062"/>
                  </a:lnTo>
                  <a:lnTo>
                    <a:pt x="37884" y="408114"/>
                  </a:lnTo>
                  <a:lnTo>
                    <a:pt x="42583" y="415188"/>
                  </a:lnTo>
                  <a:lnTo>
                    <a:pt x="49657" y="419887"/>
                  </a:lnTo>
                  <a:lnTo>
                    <a:pt x="57696" y="421449"/>
                  </a:lnTo>
                  <a:lnTo>
                    <a:pt x="65735" y="419887"/>
                  </a:lnTo>
                  <a:lnTo>
                    <a:pt x="72809" y="415188"/>
                  </a:lnTo>
                  <a:lnTo>
                    <a:pt x="77495" y="408114"/>
                  </a:lnTo>
                  <a:lnTo>
                    <a:pt x="79057" y="400062"/>
                  </a:lnTo>
                  <a:close/>
                </a:path>
                <a:path w="553720" h="518160">
                  <a:moveTo>
                    <a:pt x="228650" y="239610"/>
                  </a:moveTo>
                  <a:lnTo>
                    <a:pt x="227088" y="231559"/>
                  </a:lnTo>
                  <a:lnTo>
                    <a:pt x="222389" y="224485"/>
                  </a:lnTo>
                  <a:lnTo>
                    <a:pt x="215315" y="219786"/>
                  </a:lnTo>
                  <a:lnTo>
                    <a:pt x="207276" y="218211"/>
                  </a:lnTo>
                  <a:lnTo>
                    <a:pt x="199237" y="219786"/>
                  </a:lnTo>
                  <a:lnTo>
                    <a:pt x="192163" y="224485"/>
                  </a:lnTo>
                  <a:lnTo>
                    <a:pt x="187477" y="231559"/>
                  </a:lnTo>
                  <a:lnTo>
                    <a:pt x="185902" y="239610"/>
                  </a:lnTo>
                  <a:lnTo>
                    <a:pt x="187477" y="247662"/>
                  </a:lnTo>
                  <a:lnTo>
                    <a:pt x="192163" y="254736"/>
                  </a:lnTo>
                  <a:lnTo>
                    <a:pt x="199237" y="259435"/>
                  </a:lnTo>
                  <a:lnTo>
                    <a:pt x="207276" y="260997"/>
                  </a:lnTo>
                  <a:lnTo>
                    <a:pt x="215315" y="259435"/>
                  </a:lnTo>
                  <a:lnTo>
                    <a:pt x="222389" y="254736"/>
                  </a:lnTo>
                  <a:lnTo>
                    <a:pt x="227088" y="247662"/>
                  </a:lnTo>
                  <a:lnTo>
                    <a:pt x="228650" y="239610"/>
                  </a:lnTo>
                  <a:close/>
                </a:path>
                <a:path w="553720" h="518160">
                  <a:moveTo>
                    <a:pt x="290614" y="470662"/>
                  </a:moveTo>
                  <a:lnTo>
                    <a:pt x="289052" y="462610"/>
                  </a:lnTo>
                  <a:lnTo>
                    <a:pt x="284365" y="455536"/>
                  </a:lnTo>
                  <a:lnTo>
                    <a:pt x="277291" y="450837"/>
                  </a:lnTo>
                  <a:lnTo>
                    <a:pt x="269252" y="449262"/>
                  </a:lnTo>
                  <a:lnTo>
                    <a:pt x="261213" y="450837"/>
                  </a:lnTo>
                  <a:lnTo>
                    <a:pt x="254139" y="455536"/>
                  </a:lnTo>
                  <a:lnTo>
                    <a:pt x="249440" y="462610"/>
                  </a:lnTo>
                  <a:lnTo>
                    <a:pt x="247878" y="470662"/>
                  </a:lnTo>
                  <a:lnTo>
                    <a:pt x="249440" y="478713"/>
                  </a:lnTo>
                  <a:lnTo>
                    <a:pt x="254139" y="485787"/>
                  </a:lnTo>
                  <a:lnTo>
                    <a:pt x="261213" y="490486"/>
                  </a:lnTo>
                  <a:lnTo>
                    <a:pt x="269252" y="492048"/>
                  </a:lnTo>
                  <a:lnTo>
                    <a:pt x="277291" y="490486"/>
                  </a:lnTo>
                  <a:lnTo>
                    <a:pt x="284365" y="485787"/>
                  </a:lnTo>
                  <a:lnTo>
                    <a:pt x="289052" y="478713"/>
                  </a:lnTo>
                  <a:lnTo>
                    <a:pt x="290614" y="470662"/>
                  </a:lnTo>
                  <a:close/>
                </a:path>
                <a:path w="553720" h="518160">
                  <a:moveTo>
                    <a:pt x="356857" y="21386"/>
                  </a:moveTo>
                  <a:lnTo>
                    <a:pt x="355295" y="13347"/>
                  </a:lnTo>
                  <a:lnTo>
                    <a:pt x="350608" y="6261"/>
                  </a:lnTo>
                  <a:lnTo>
                    <a:pt x="343535" y="1562"/>
                  </a:lnTo>
                  <a:lnTo>
                    <a:pt x="335495" y="0"/>
                  </a:lnTo>
                  <a:lnTo>
                    <a:pt x="327456" y="1562"/>
                  </a:lnTo>
                  <a:lnTo>
                    <a:pt x="320382" y="6261"/>
                  </a:lnTo>
                  <a:lnTo>
                    <a:pt x="315683" y="13347"/>
                  </a:lnTo>
                  <a:lnTo>
                    <a:pt x="314121" y="21386"/>
                  </a:lnTo>
                  <a:lnTo>
                    <a:pt x="315683" y="29438"/>
                  </a:lnTo>
                  <a:lnTo>
                    <a:pt x="320382" y="36525"/>
                  </a:lnTo>
                  <a:lnTo>
                    <a:pt x="327456" y="41224"/>
                  </a:lnTo>
                  <a:lnTo>
                    <a:pt x="335495" y="42786"/>
                  </a:lnTo>
                  <a:lnTo>
                    <a:pt x="343535" y="41224"/>
                  </a:lnTo>
                  <a:lnTo>
                    <a:pt x="350608" y="36525"/>
                  </a:lnTo>
                  <a:lnTo>
                    <a:pt x="355295" y="29438"/>
                  </a:lnTo>
                  <a:lnTo>
                    <a:pt x="356857" y="21386"/>
                  </a:lnTo>
                  <a:close/>
                </a:path>
                <a:path w="553720" h="518160">
                  <a:moveTo>
                    <a:pt x="373951" y="340156"/>
                  </a:moveTo>
                  <a:lnTo>
                    <a:pt x="372389" y="332105"/>
                  </a:lnTo>
                  <a:lnTo>
                    <a:pt x="367703" y="325031"/>
                  </a:lnTo>
                  <a:lnTo>
                    <a:pt x="360629" y="320332"/>
                  </a:lnTo>
                  <a:lnTo>
                    <a:pt x="352590" y="318770"/>
                  </a:lnTo>
                  <a:lnTo>
                    <a:pt x="344551" y="320332"/>
                  </a:lnTo>
                  <a:lnTo>
                    <a:pt x="337477" y="325031"/>
                  </a:lnTo>
                  <a:lnTo>
                    <a:pt x="332778" y="332105"/>
                  </a:lnTo>
                  <a:lnTo>
                    <a:pt x="331216" y="340156"/>
                  </a:lnTo>
                  <a:lnTo>
                    <a:pt x="332778" y="348208"/>
                  </a:lnTo>
                  <a:lnTo>
                    <a:pt x="337477" y="355282"/>
                  </a:lnTo>
                  <a:lnTo>
                    <a:pt x="344551" y="359981"/>
                  </a:lnTo>
                  <a:lnTo>
                    <a:pt x="352590" y="361556"/>
                  </a:lnTo>
                  <a:lnTo>
                    <a:pt x="360629" y="359981"/>
                  </a:lnTo>
                  <a:lnTo>
                    <a:pt x="367703" y="355282"/>
                  </a:lnTo>
                  <a:lnTo>
                    <a:pt x="372389" y="348208"/>
                  </a:lnTo>
                  <a:lnTo>
                    <a:pt x="373951" y="340156"/>
                  </a:lnTo>
                  <a:close/>
                </a:path>
                <a:path w="553720" h="518160">
                  <a:moveTo>
                    <a:pt x="416699" y="158318"/>
                  </a:moveTo>
                  <a:lnTo>
                    <a:pt x="415137" y="150266"/>
                  </a:lnTo>
                  <a:lnTo>
                    <a:pt x="410438" y="143179"/>
                  </a:lnTo>
                  <a:lnTo>
                    <a:pt x="403364" y="138480"/>
                  </a:lnTo>
                  <a:lnTo>
                    <a:pt x="395325" y="136918"/>
                  </a:lnTo>
                  <a:lnTo>
                    <a:pt x="387286" y="138480"/>
                  </a:lnTo>
                  <a:lnTo>
                    <a:pt x="380225" y="143179"/>
                  </a:lnTo>
                  <a:lnTo>
                    <a:pt x="375526" y="150266"/>
                  </a:lnTo>
                  <a:lnTo>
                    <a:pt x="373951" y="158318"/>
                  </a:lnTo>
                  <a:lnTo>
                    <a:pt x="375526" y="166357"/>
                  </a:lnTo>
                  <a:lnTo>
                    <a:pt x="380225" y="173443"/>
                  </a:lnTo>
                  <a:lnTo>
                    <a:pt x="387286" y="178142"/>
                  </a:lnTo>
                  <a:lnTo>
                    <a:pt x="395325" y="179705"/>
                  </a:lnTo>
                  <a:lnTo>
                    <a:pt x="403364" y="178142"/>
                  </a:lnTo>
                  <a:lnTo>
                    <a:pt x="410438" y="173443"/>
                  </a:lnTo>
                  <a:lnTo>
                    <a:pt x="415137" y="166357"/>
                  </a:lnTo>
                  <a:lnTo>
                    <a:pt x="416699" y="158318"/>
                  </a:lnTo>
                  <a:close/>
                </a:path>
                <a:path w="553720" h="518160">
                  <a:moveTo>
                    <a:pt x="472249" y="496328"/>
                  </a:moveTo>
                  <a:lnTo>
                    <a:pt x="470687" y="488276"/>
                  </a:lnTo>
                  <a:lnTo>
                    <a:pt x="466001" y="481203"/>
                  </a:lnTo>
                  <a:lnTo>
                    <a:pt x="458927" y="476504"/>
                  </a:lnTo>
                  <a:lnTo>
                    <a:pt x="450888" y="474941"/>
                  </a:lnTo>
                  <a:lnTo>
                    <a:pt x="442849" y="476504"/>
                  </a:lnTo>
                  <a:lnTo>
                    <a:pt x="435775" y="481203"/>
                  </a:lnTo>
                  <a:lnTo>
                    <a:pt x="431088" y="488276"/>
                  </a:lnTo>
                  <a:lnTo>
                    <a:pt x="429514" y="496328"/>
                  </a:lnTo>
                  <a:lnTo>
                    <a:pt x="431088" y="504380"/>
                  </a:lnTo>
                  <a:lnTo>
                    <a:pt x="435775" y="511454"/>
                  </a:lnTo>
                  <a:lnTo>
                    <a:pt x="442849" y="516153"/>
                  </a:lnTo>
                  <a:lnTo>
                    <a:pt x="450888" y="517728"/>
                  </a:lnTo>
                  <a:lnTo>
                    <a:pt x="458927" y="516153"/>
                  </a:lnTo>
                  <a:lnTo>
                    <a:pt x="466001" y="511454"/>
                  </a:lnTo>
                  <a:lnTo>
                    <a:pt x="470687" y="504380"/>
                  </a:lnTo>
                  <a:lnTo>
                    <a:pt x="472249" y="496328"/>
                  </a:lnTo>
                  <a:close/>
                </a:path>
                <a:path w="553720" h="518160">
                  <a:moveTo>
                    <a:pt x="553466" y="308063"/>
                  </a:moveTo>
                  <a:lnTo>
                    <a:pt x="551891" y="300012"/>
                  </a:lnTo>
                  <a:lnTo>
                    <a:pt x="547204" y="292938"/>
                  </a:lnTo>
                  <a:lnTo>
                    <a:pt x="540131" y="288239"/>
                  </a:lnTo>
                  <a:lnTo>
                    <a:pt x="532091" y="286677"/>
                  </a:lnTo>
                  <a:lnTo>
                    <a:pt x="524052" y="288239"/>
                  </a:lnTo>
                  <a:lnTo>
                    <a:pt x="516978" y="292938"/>
                  </a:lnTo>
                  <a:lnTo>
                    <a:pt x="512279" y="300012"/>
                  </a:lnTo>
                  <a:lnTo>
                    <a:pt x="510717" y="308063"/>
                  </a:lnTo>
                  <a:lnTo>
                    <a:pt x="512279" y="316115"/>
                  </a:lnTo>
                  <a:lnTo>
                    <a:pt x="516978" y="323189"/>
                  </a:lnTo>
                  <a:lnTo>
                    <a:pt x="524052" y="327901"/>
                  </a:lnTo>
                  <a:lnTo>
                    <a:pt x="532091" y="329463"/>
                  </a:lnTo>
                  <a:lnTo>
                    <a:pt x="540131" y="327901"/>
                  </a:lnTo>
                  <a:lnTo>
                    <a:pt x="547204" y="323189"/>
                  </a:lnTo>
                  <a:lnTo>
                    <a:pt x="551891" y="316115"/>
                  </a:lnTo>
                  <a:lnTo>
                    <a:pt x="553466" y="308063"/>
                  </a:lnTo>
                  <a:close/>
                </a:path>
              </a:pathLst>
            </a:custGeom>
            <a:solidFill>
              <a:srgbClr val="4992C2"/>
            </a:solidFill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54870" y="4987430"/>
              <a:ext cx="292100" cy="347345"/>
            </a:xfrm>
            <a:custGeom>
              <a:avLst/>
              <a:gdLst/>
              <a:ahLst/>
              <a:cxnLst/>
              <a:rect l="l" t="t" r="r" b="b"/>
              <a:pathLst>
                <a:path w="292100" h="347345">
                  <a:moveTo>
                    <a:pt x="17093" y="178861"/>
                  </a:moveTo>
                  <a:lnTo>
                    <a:pt x="160884" y="203681"/>
                  </a:lnTo>
                </a:path>
                <a:path w="292100" h="347345">
                  <a:moveTo>
                    <a:pt x="0" y="196250"/>
                  </a:moveTo>
                  <a:lnTo>
                    <a:pt x="28394" y="346745"/>
                  </a:lnTo>
                </a:path>
                <a:path w="292100" h="347345">
                  <a:moveTo>
                    <a:pt x="14427" y="164327"/>
                  </a:moveTo>
                  <a:lnTo>
                    <a:pt x="291765" y="0"/>
                  </a:lnTo>
                </a:path>
              </a:pathLst>
            </a:custGeom>
            <a:ln w="6414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  <p:pic>
          <p:nvPicPr>
            <p:cNvPr id="115" name="object 11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04299" y="4991770"/>
              <a:ext cx="439497" cy="44480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847263" y="4867424"/>
              <a:ext cx="733425" cy="682625"/>
            </a:xfrm>
            <a:custGeom>
              <a:avLst/>
              <a:gdLst/>
              <a:ahLst/>
              <a:cxnLst/>
              <a:rect l="l" t="t" r="r" b="b"/>
              <a:pathLst>
                <a:path w="733425" h="682625">
                  <a:moveTo>
                    <a:pt x="53422" y="0"/>
                  </a:moveTo>
                  <a:lnTo>
                    <a:pt x="679539" y="0"/>
                  </a:lnTo>
                  <a:lnTo>
                    <a:pt x="700333" y="4203"/>
                  </a:lnTo>
                  <a:lnTo>
                    <a:pt x="717314" y="15665"/>
                  </a:lnTo>
                  <a:lnTo>
                    <a:pt x="728763" y="32665"/>
                  </a:lnTo>
                  <a:lnTo>
                    <a:pt x="732962" y="53484"/>
                  </a:lnTo>
                  <a:lnTo>
                    <a:pt x="732962" y="628974"/>
                  </a:lnTo>
                  <a:lnTo>
                    <a:pt x="728763" y="649792"/>
                  </a:lnTo>
                  <a:lnTo>
                    <a:pt x="717314" y="666793"/>
                  </a:lnTo>
                  <a:lnTo>
                    <a:pt x="700333" y="678255"/>
                  </a:lnTo>
                  <a:lnTo>
                    <a:pt x="679539" y="682458"/>
                  </a:lnTo>
                  <a:lnTo>
                    <a:pt x="53422" y="682458"/>
                  </a:lnTo>
                  <a:lnTo>
                    <a:pt x="32628" y="678255"/>
                  </a:lnTo>
                  <a:lnTo>
                    <a:pt x="15647" y="666793"/>
                  </a:lnTo>
                  <a:lnTo>
                    <a:pt x="4198" y="649792"/>
                  </a:lnTo>
                  <a:lnTo>
                    <a:pt x="0" y="628974"/>
                  </a:lnTo>
                  <a:lnTo>
                    <a:pt x="0" y="53484"/>
                  </a:lnTo>
                  <a:lnTo>
                    <a:pt x="4198" y="32665"/>
                  </a:lnTo>
                  <a:lnTo>
                    <a:pt x="15647" y="15665"/>
                  </a:lnTo>
                  <a:lnTo>
                    <a:pt x="32628" y="4203"/>
                  </a:lnTo>
                  <a:lnTo>
                    <a:pt x="53422" y="0"/>
                  </a:lnTo>
                  <a:close/>
                </a:path>
              </a:pathLst>
            </a:custGeom>
            <a:ln w="6414">
              <a:solidFill>
                <a:srgbClr val="818181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solidFill>
                  <a:schemeClr val="tx1"/>
                </a:solidFill>
              </a:endParaRPr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421814" y="4373846"/>
            <a:ext cx="165259" cy="866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488" spc="-8" dirty="0">
                <a:solidFill>
                  <a:schemeClr val="tx1"/>
                </a:solidFill>
                <a:latin typeface="Arial"/>
                <a:cs typeface="Arial"/>
              </a:rPr>
              <a:t>Input</a:t>
            </a:r>
            <a:endParaRPr sz="488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050034" y="3864409"/>
            <a:ext cx="380048" cy="16171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488" dirty="0">
                <a:solidFill>
                  <a:schemeClr val="tx1"/>
                </a:solidFill>
                <a:latin typeface="Arial"/>
                <a:cs typeface="Arial"/>
              </a:rPr>
              <a:t>Hidden</a:t>
            </a:r>
            <a:r>
              <a:rPr sz="488" spc="79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88" spc="-8" dirty="0">
                <a:solidFill>
                  <a:schemeClr val="tx1"/>
                </a:solidFill>
                <a:latin typeface="Arial"/>
                <a:cs typeface="Arial"/>
              </a:rPr>
              <a:t>layer</a:t>
            </a:r>
            <a:endParaRPr sz="488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605527" y="4597677"/>
            <a:ext cx="179546" cy="866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488" spc="-15" dirty="0">
                <a:solidFill>
                  <a:schemeClr val="tx1"/>
                </a:solidFill>
                <a:latin typeface="Arial"/>
                <a:cs typeface="Arial"/>
              </a:rPr>
              <a:t>ReLU</a:t>
            </a:r>
            <a:endParaRPr sz="488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052380" y="4393902"/>
            <a:ext cx="217646" cy="866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488" spc="-8" dirty="0">
                <a:solidFill>
                  <a:schemeClr val="tx1"/>
                </a:solidFill>
                <a:latin typeface="Arial"/>
                <a:cs typeface="Arial"/>
              </a:rPr>
              <a:t>Output</a:t>
            </a:r>
            <a:endParaRPr sz="488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514249" y="4597677"/>
            <a:ext cx="179546" cy="866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488" spc="-15" dirty="0">
                <a:solidFill>
                  <a:schemeClr val="tx1"/>
                </a:solidFill>
                <a:latin typeface="Arial"/>
                <a:cs typeface="Arial"/>
              </a:rPr>
              <a:t>ReLU</a:t>
            </a:r>
            <a:endParaRPr sz="488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22" name="object 12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879841" y="1805975"/>
            <a:ext cx="1894739" cy="1214547"/>
          </a:xfrm>
          <a:prstGeom prst="rect">
            <a:avLst/>
          </a:prstGeom>
        </p:spPr>
      </p:pic>
      <p:sp>
        <p:nvSpPr>
          <p:cNvPr id="123" name="object 123"/>
          <p:cNvSpPr txBox="1"/>
          <p:nvPr/>
        </p:nvSpPr>
        <p:spPr>
          <a:xfrm>
            <a:off x="5519831" y="2992093"/>
            <a:ext cx="613886" cy="158698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975" spc="-8" dirty="0">
                <a:solidFill>
                  <a:schemeClr val="tx1"/>
                </a:solidFill>
                <a:latin typeface="Arial"/>
                <a:cs typeface="Arial"/>
              </a:rPr>
              <a:t>Molecules</a:t>
            </a:r>
            <a:endParaRPr sz="975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24" name="object 12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931229" y="1917808"/>
            <a:ext cx="1966547" cy="187978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76200"/>
            <a:ext cx="7924800" cy="532838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53" dirty="0">
                <a:solidFill>
                  <a:schemeClr val="tx1"/>
                </a:solidFill>
              </a:rPr>
              <a:t>Strategic</a:t>
            </a:r>
            <a:r>
              <a:rPr spc="-83" dirty="0">
                <a:solidFill>
                  <a:schemeClr val="tx1"/>
                </a:solidFill>
              </a:rPr>
              <a:t> </a:t>
            </a:r>
            <a:r>
              <a:rPr spc="75" dirty="0">
                <a:solidFill>
                  <a:schemeClr val="tx1"/>
                </a:solidFill>
              </a:rPr>
              <a:t>Game</a:t>
            </a:r>
            <a:r>
              <a:rPr spc="-79" dirty="0">
                <a:solidFill>
                  <a:schemeClr val="tx1"/>
                </a:solidFill>
              </a:rPr>
              <a:t> </a:t>
            </a:r>
            <a:r>
              <a:rPr spc="-8" dirty="0">
                <a:solidFill>
                  <a:schemeClr val="tx1"/>
                </a:solidFill>
              </a:rPr>
              <a:t>Playing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latin typeface="Calibri"/>
                <a:cs typeface="Calibri"/>
              </a:rPr>
              <a:t>71</a:t>
            </a:r>
            <a:endParaRPr sz="825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6024" y="1486605"/>
            <a:ext cx="2312579" cy="7949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5800" y="4965573"/>
            <a:ext cx="8087271" cy="1020632"/>
          </a:xfrm>
          <a:prstGeom prst="rect">
            <a:avLst/>
          </a:prstGeom>
        </p:spPr>
        <p:txBody>
          <a:bodyPr vert="horz" wrap="square" lIns="0" tIns="70961" rIns="0" bIns="0" rtlCol="0">
            <a:spAutoFit/>
          </a:bodyPr>
          <a:lstStyle/>
          <a:p>
            <a:pPr marL="4742498" indent="-171926">
              <a:spcBef>
                <a:spcPts val="559"/>
              </a:spcBef>
              <a:buFont typeface="Arial"/>
              <a:buChar char="•"/>
              <a:tabLst>
                <a:tab pos="4742974" algn="l"/>
              </a:tabLst>
            </a:pPr>
            <a:r>
              <a:rPr sz="2100" spc="75" dirty="0">
                <a:solidFill>
                  <a:srgbClr val="FFFFFF"/>
                </a:solidFill>
                <a:latin typeface="Calibri"/>
                <a:cs typeface="Calibri"/>
              </a:rPr>
              <a:t>AlphaGo</a:t>
            </a:r>
            <a:r>
              <a:rPr sz="210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Calibri"/>
                <a:cs typeface="Calibri"/>
              </a:rPr>
              <a:t>vs.</a:t>
            </a:r>
            <a:r>
              <a:rPr sz="2100" spc="1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65" dirty="0">
                <a:solidFill>
                  <a:srgbClr val="FFFFFF"/>
                </a:solidFill>
                <a:latin typeface="Calibri"/>
                <a:cs typeface="Calibri"/>
              </a:rPr>
              <a:t>Lee</a:t>
            </a:r>
            <a:r>
              <a:rPr sz="2100" spc="1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56" dirty="0">
                <a:solidFill>
                  <a:srgbClr val="FFFFFF"/>
                </a:solidFill>
                <a:latin typeface="Calibri"/>
                <a:cs typeface="Calibri"/>
              </a:rPr>
              <a:t>Sidol</a:t>
            </a:r>
            <a:endParaRPr sz="2100" dirty="0">
              <a:latin typeface="Calibri"/>
              <a:cs typeface="Calibri"/>
            </a:endParaRPr>
          </a:p>
          <a:p>
            <a:pPr marL="4742498" indent="-171926">
              <a:spcBef>
                <a:spcPts val="488"/>
              </a:spcBef>
              <a:buFont typeface="Arial"/>
              <a:buChar char="•"/>
              <a:tabLst>
                <a:tab pos="4742974" algn="l"/>
              </a:tabLst>
            </a:pPr>
            <a:r>
              <a:rPr sz="2100" spc="109" dirty="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75" dirty="0">
                <a:solidFill>
                  <a:srgbClr val="FFFFFF"/>
                </a:solidFill>
                <a:latin typeface="Calibri"/>
                <a:cs typeface="Calibri"/>
              </a:rPr>
              <a:t>37,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7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56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100" dirty="0">
              <a:latin typeface="Calibri"/>
              <a:cs typeface="Calibri"/>
            </a:endParaRPr>
          </a:p>
          <a:p>
            <a:pPr marL="9525">
              <a:spcBef>
                <a:spcPts val="563"/>
              </a:spcBef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Silver</a:t>
            </a:r>
            <a:r>
              <a:rPr sz="1050" spc="1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al.</a:t>
            </a:r>
            <a:r>
              <a:rPr sz="1050" spc="12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rgbClr val="FFFFFF"/>
                </a:solidFill>
                <a:latin typeface="Trebuchet MS"/>
                <a:cs typeface="Trebuchet MS"/>
              </a:rPr>
              <a:t>Mastering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86" dirty="0">
                <a:solidFill>
                  <a:srgbClr val="FFFFFF"/>
                </a:solidFill>
                <a:latin typeface="Trebuchet MS"/>
                <a:cs typeface="Trebuchet MS"/>
              </a:rPr>
              <a:t>Go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deep</a:t>
            </a:r>
            <a:r>
              <a:rPr sz="1050" spc="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neural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networks</a:t>
            </a:r>
            <a:r>
              <a:rPr sz="1050" spc="4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50" spc="3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8" dirty="0">
                <a:solidFill>
                  <a:srgbClr val="FFFFFF"/>
                </a:solidFill>
                <a:latin typeface="Trebuchet MS"/>
                <a:cs typeface="Trebuchet MS"/>
              </a:rPr>
              <a:t>tree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Nature</a:t>
            </a: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Calibri"/>
                <a:cs typeface="Calibri"/>
              </a:rPr>
              <a:t>529,</a:t>
            </a:r>
            <a:r>
              <a:rPr sz="10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endParaRPr sz="1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558" y="1884152"/>
            <a:ext cx="6969902" cy="39205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116041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45" dirty="0">
                <a:solidFill>
                  <a:schemeClr val="tx1"/>
                </a:solidFill>
              </a:rPr>
              <a:t>AlphaStar</a:t>
            </a:r>
            <a:r>
              <a:rPr spc="-101" dirty="0">
                <a:solidFill>
                  <a:schemeClr val="tx1"/>
                </a:solidFill>
              </a:rPr>
              <a:t> </a:t>
            </a:r>
            <a:r>
              <a:rPr spc="-83" dirty="0">
                <a:solidFill>
                  <a:schemeClr val="tx1"/>
                </a:solidFill>
              </a:rPr>
              <a:t>Plays</a:t>
            </a:r>
            <a:r>
              <a:rPr spc="-94" dirty="0">
                <a:solidFill>
                  <a:schemeClr val="tx1"/>
                </a:solidFill>
              </a:rPr>
              <a:t> </a:t>
            </a:r>
            <a:r>
              <a:rPr spc="34" dirty="0">
                <a:solidFill>
                  <a:schemeClr val="tx1"/>
                </a:solidFill>
              </a:rPr>
              <a:t>StarCraft</a:t>
            </a:r>
            <a:r>
              <a:rPr spc="-101" dirty="0">
                <a:solidFill>
                  <a:schemeClr val="tx1"/>
                </a:solidFill>
              </a:rPr>
              <a:t> </a:t>
            </a:r>
            <a:r>
              <a:rPr spc="-19" dirty="0">
                <a:solidFill>
                  <a:schemeClr val="tx1"/>
                </a:solidFill>
              </a:rPr>
              <a:t>II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solidFill>
                  <a:srgbClr val="FFFFFF"/>
                </a:solidFill>
                <a:latin typeface="Calibri"/>
                <a:cs typeface="Calibri"/>
              </a:rPr>
              <a:t>72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5236" y="5814442"/>
            <a:ext cx="727376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68" dirty="0">
                <a:solidFill>
                  <a:srgbClr val="FFFFFF"/>
                </a:solidFill>
                <a:latin typeface="Calibri"/>
                <a:cs typeface="Calibri"/>
              </a:rPr>
              <a:t>O.</a:t>
            </a:r>
            <a:r>
              <a:rPr sz="1050" spc="1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Vinyals</a:t>
            </a:r>
            <a:r>
              <a:rPr sz="1050" spc="1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050" spc="1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al.,</a:t>
            </a:r>
            <a:r>
              <a:rPr sz="1050" spc="1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4" dirty="0">
                <a:solidFill>
                  <a:srgbClr val="FFFFFF"/>
                </a:solidFill>
                <a:latin typeface="Trebuchet MS"/>
                <a:cs typeface="Trebuchet MS"/>
              </a:rPr>
              <a:t>Grandmaster</a:t>
            </a:r>
            <a:r>
              <a:rPr sz="1050" spc="8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level</a:t>
            </a:r>
            <a:r>
              <a:rPr sz="1050" spc="6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50" spc="6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StarCraft</a:t>
            </a:r>
            <a:r>
              <a:rPr sz="1050" spc="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II</a:t>
            </a:r>
            <a:r>
              <a:rPr sz="1050" spc="6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050" spc="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multi-agent</a:t>
            </a:r>
            <a:r>
              <a:rPr sz="1050" spc="6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reinforcement</a:t>
            </a:r>
            <a:r>
              <a:rPr sz="1050" spc="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050" spc="1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Nature</a:t>
            </a:r>
            <a:r>
              <a:rPr sz="1050" spc="14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575:350-</a:t>
            </a:r>
            <a:r>
              <a:rPr sz="1050" spc="38" dirty="0">
                <a:solidFill>
                  <a:srgbClr val="FFFFFF"/>
                </a:solidFill>
                <a:latin typeface="Calibri"/>
                <a:cs typeface="Calibri"/>
              </a:rPr>
              <a:t>354,</a:t>
            </a:r>
            <a:r>
              <a:rPr sz="10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26" dirty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78416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8" dirty="0">
                <a:solidFill>
                  <a:schemeClr val="tx1"/>
                </a:solidFill>
              </a:rPr>
              <a:t>Robotics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latin typeface="Calibri"/>
                <a:cs typeface="Calibri"/>
              </a:rPr>
              <a:t>74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3880" y="5784724"/>
            <a:ext cx="5479732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38" dirty="0">
                <a:solidFill>
                  <a:srgbClr val="FFFFFF"/>
                </a:solidFill>
                <a:latin typeface="Calibri"/>
                <a:cs typeface="Calibri"/>
              </a:rPr>
              <a:t>Ilge</a:t>
            </a:r>
            <a:r>
              <a:rPr sz="1050" spc="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rgbClr val="FFFFFF"/>
                </a:solidFill>
                <a:latin typeface="Calibri"/>
                <a:cs typeface="Calibri"/>
              </a:rPr>
              <a:t>Akkaya</a:t>
            </a:r>
            <a:r>
              <a:rPr sz="1050" spc="8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050" spc="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al.</a:t>
            </a:r>
            <a:r>
              <a:rPr sz="1050" spc="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64" dirty="0">
                <a:solidFill>
                  <a:srgbClr val="FFFFFF"/>
                </a:solidFill>
                <a:latin typeface="Trebuchet MS"/>
                <a:cs typeface="Trebuchet MS"/>
              </a:rPr>
              <a:t>Solving</a:t>
            </a:r>
            <a:r>
              <a:rPr sz="1050" spc="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53" dirty="0">
                <a:solidFill>
                  <a:srgbClr val="FFFFFF"/>
                </a:solidFill>
                <a:latin typeface="Trebuchet MS"/>
                <a:cs typeface="Trebuchet MS"/>
              </a:rPr>
              <a:t>Rubik's</a:t>
            </a:r>
            <a:r>
              <a:rPr sz="1050" spc="1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rgbClr val="FFFFFF"/>
                </a:solidFill>
                <a:latin typeface="Trebuchet MS"/>
                <a:cs typeface="Trebuchet MS"/>
              </a:rPr>
              <a:t>Cube</a:t>
            </a:r>
            <a:r>
              <a:rPr sz="1050" spc="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050" spc="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spc="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Trebuchet MS"/>
                <a:cs typeface="Trebuchet MS"/>
              </a:rPr>
              <a:t>Robot</a:t>
            </a:r>
            <a:r>
              <a:rPr sz="1050" spc="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FFFFFF"/>
                </a:solidFill>
                <a:latin typeface="Trebuchet MS"/>
                <a:cs typeface="Trebuchet MS"/>
              </a:rPr>
              <a:t>Hand</a:t>
            </a:r>
            <a:r>
              <a:rPr sz="1050" spc="4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050" spc="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53" dirty="0">
                <a:solidFill>
                  <a:srgbClr val="FFFFFF"/>
                </a:solidFill>
                <a:latin typeface="Calibri"/>
                <a:cs typeface="Calibri"/>
              </a:rPr>
              <a:t>OpenAI</a:t>
            </a:r>
            <a:r>
              <a:rPr sz="1050" spc="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4" dirty="0">
                <a:solidFill>
                  <a:srgbClr val="FFFFFF"/>
                </a:solidFill>
                <a:latin typeface="Calibri"/>
                <a:cs typeface="Calibri"/>
              </a:rPr>
              <a:t>Technical</a:t>
            </a:r>
            <a:r>
              <a:rPr sz="10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Report</a:t>
            </a:r>
            <a:r>
              <a:rPr sz="1050" spc="8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latin typeface="Calibri"/>
                <a:cs typeface="Calibri"/>
              </a:rPr>
              <a:t>76</a:t>
            </a:r>
            <a:endParaRPr sz="825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304" y="5787009"/>
            <a:ext cx="684323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A.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Esteva</a:t>
            </a:r>
            <a:r>
              <a:rPr sz="1050" spc="14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al.,</a:t>
            </a:r>
            <a:r>
              <a:rPr sz="1050" spc="14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Dermatologist-level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classification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skin</a:t>
            </a:r>
            <a:r>
              <a:rPr sz="1050" spc="6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cancer</a:t>
            </a:r>
            <a:r>
              <a:rPr sz="1050" spc="6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with</a:t>
            </a:r>
            <a:r>
              <a:rPr sz="1050" spc="6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deep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neural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networks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",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Nature</a:t>
            </a:r>
            <a:r>
              <a:rPr sz="1050" spc="14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chemeClr val="tx1"/>
                </a:solidFill>
                <a:latin typeface="Calibri"/>
                <a:cs typeface="Calibri"/>
              </a:rPr>
              <a:t>542,</a:t>
            </a:r>
            <a:r>
              <a:rPr sz="1050" spc="13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0" dirty="0">
                <a:solidFill>
                  <a:schemeClr val="tx1"/>
                </a:solidFill>
                <a:latin typeface="Calibri"/>
                <a:cs typeface="Calibri"/>
              </a:rPr>
              <a:t>2017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752" y="1709795"/>
            <a:ext cx="2114549" cy="1409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720" y="3343548"/>
            <a:ext cx="8842468" cy="21819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0401" y="1643562"/>
            <a:ext cx="2129522" cy="14571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2860" y="1614765"/>
            <a:ext cx="2712926" cy="161080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1000" y="76200"/>
            <a:ext cx="5829300" cy="532838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83" dirty="0">
                <a:solidFill>
                  <a:srgbClr val="000000"/>
                </a:solidFill>
              </a:rPr>
              <a:t>Medical</a:t>
            </a:r>
            <a:r>
              <a:rPr spc="-83" dirty="0">
                <a:solidFill>
                  <a:srgbClr val="000000"/>
                </a:solidFill>
              </a:rPr>
              <a:t> </a:t>
            </a:r>
            <a:r>
              <a:rPr spc="86" dirty="0">
                <a:solidFill>
                  <a:srgbClr val="000000"/>
                </a:solidFill>
              </a:rPr>
              <a:t>Image</a:t>
            </a:r>
            <a:r>
              <a:rPr spc="-79" dirty="0">
                <a:solidFill>
                  <a:srgbClr val="000000"/>
                </a:solidFill>
              </a:rPr>
              <a:t> </a:t>
            </a:r>
            <a:r>
              <a:rPr spc="-8" dirty="0">
                <a:solidFill>
                  <a:srgbClr val="00000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87277" y="5850185"/>
            <a:ext cx="111919" cy="12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6"/>
              </a:lnSpc>
            </a:pPr>
            <a:r>
              <a:rPr sz="825" spc="-19" dirty="0">
                <a:latin typeface="Calibri"/>
                <a:cs typeface="Calibri"/>
              </a:rPr>
              <a:t>77</a:t>
            </a:r>
            <a:endParaRPr sz="825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857250"/>
            <a:ext cx="9144000" cy="51435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934954"/>
              <a:ext cx="572876" cy="92304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8771" y="76200"/>
            <a:ext cx="6885543" cy="532838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83" dirty="0">
                <a:solidFill>
                  <a:srgbClr val="000000"/>
                </a:solidFill>
              </a:rPr>
              <a:t>Medical</a:t>
            </a:r>
            <a:r>
              <a:rPr spc="-83" dirty="0">
                <a:solidFill>
                  <a:srgbClr val="000000"/>
                </a:solidFill>
              </a:rPr>
              <a:t> </a:t>
            </a:r>
            <a:r>
              <a:rPr spc="86" dirty="0">
                <a:solidFill>
                  <a:srgbClr val="000000"/>
                </a:solidFill>
              </a:rPr>
              <a:t>Image</a:t>
            </a:r>
            <a:r>
              <a:rPr spc="-79" dirty="0">
                <a:solidFill>
                  <a:srgbClr val="000000"/>
                </a:solidFill>
              </a:rPr>
              <a:t> </a:t>
            </a:r>
            <a:r>
              <a:rPr spc="-8" dirty="0">
                <a:solidFill>
                  <a:srgbClr val="000000"/>
                </a:solidFill>
              </a:rPr>
              <a:t>Analysis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580" y="44753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75" dirty="0">
                <a:hlinkClick r:id="rId2"/>
              </a:rPr>
              <a:t>Machine</a:t>
            </a:r>
            <a:r>
              <a:rPr lang="en-US" spc="-83" dirty="0">
                <a:hlinkClick r:id="rId2"/>
              </a:rPr>
              <a:t> </a:t>
            </a:r>
            <a:r>
              <a:rPr lang="en-US" spc="-8" dirty="0">
                <a:hlinkClick r:id="rId2"/>
              </a:rPr>
              <a:t>Translation</a:t>
            </a:r>
            <a:endParaRPr spc="-8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7" y="2205991"/>
            <a:ext cx="3600450" cy="224942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380215" y="1136811"/>
            <a:ext cx="4490484" cy="4399707"/>
            <a:chOff x="5840287" y="372747"/>
            <a:chExt cx="5987312" cy="58662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0287" y="1827913"/>
              <a:ext cx="5385774" cy="44111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0" y="377511"/>
              <a:ext cx="2678335" cy="34648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23564" y="372747"/>
              <a:ext cx="1804035" cy="2642870"/>
            </a:xfrm>
            <a:custGeom>
              <a:avLst/>
              <a:gdLst/>
              <a:ahLst/>
              <a:cxnLst/>
              <a:rect l="l" t="t" r="r" b="b"/>
              <a:pathLst>
                <a:path w="1804034" h="2642870">
                  <a:moveTo>
                    <a:pt x="120648" y="0"/>
                  </a:moveTo>
                  <a:lnTo>
                    <a:pt x="1682886" y="0"/>
                  </a:lnTo>
                  <a:lnTo>
                    <a:pt x="1707004" y="2431"/>
                  </a:lnTo>
                  <a:lnTo>
                    <a:pt x="1750250" y="20628"/>
                  </a:lnTo>
                  <a:lnTo>
                    <a:pt x="1782906" y="53284"/>
                  </a:lnTo>
                  <a:lnTo>
                    <a:pt x="1801103" y="96530"/>
                  </a:lnTo>
                  <a:lnTo>
                    <a:pt x="1803534" y="120648"/>
                  </a:lnTo>
                  <a:lnTo>
                    <a:pt x="1803534" y="2521644"/>
                  </a:lnTo>
                  <a:lnTo>
                    <a:pt x="1794056" y="2568466"/>
                  </a:lnTo>
                  <a:lnTo>
                    <a:pt x="1768143" y="2606901"/>
                  </a:lnTo>
                  <a:lnTo>
                    <a:pt x="1729708" y="2632814"/>
                  </a:lnTo>
                  <a:lnTo>
                    <a:pt x="1682886" y="2642292"/>
                  </a:lnTo>
                  <a:lnTo>
                    <a:pt x="120648" y="2642292"/>
                  </a:lnTo>
                  <a:lnTo>
                    <a:pt x="73826" y="2632814"/>
                  </a:lnTo>
                  <a:lnTo>
                    <a:pt x="35391" y="2606901"/>
                  </a:lnTo>
                  <a:lnTo>
                    <a:pt x="9478" y="2568466"/>
                  </a:lnTo>
                  <a:lnTo>
                    <a:pt x="0" y="2521644"/>
                  </a:lnTo>
                  <a:lnTo>
                    <a:pt x="0" y="120648"/>
                  </a:lnTo>
                  <a:lnTo>
                    <a:pt x="9478" y="73826"/>
                  </a:lnTo>
                  <a:lnTo>
                    <a:pt x="35391" y="35391"/>
                  </a:lnTo>
                  <a:lnTo>
                    <a:pt x="73826" y="9478"/>
                  </a:lnTo>
                  <a:lnTo>
                    <a:pt x="120648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9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1012" y="5799597"/>
            <a:ext cx="8182451" cy="3270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A.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Calibri"/>
                <a:cs typeface="Calibri"/>
              </a:rPr>
              <a:t>Vaswani,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chemeClr val="tx1"/>
                </a:solidFill>
                <a:latin typeface="Calibri"/>
                <a:cs typeface="Calibri"/>
              </a:rPr>
              <a:t>N.</a:t>
            </a:r>
            <a:r>
              <a:rPr sz="10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Calibri"/>
                <a:cs typeface="Calibri"/>
              </a:rPr>
              <a:t>Shazeer,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chemeClr val="tx1"/>
                </a:solidFill>
                <a:latin typeface="Calibri"/>
                <a:cs typeface="Calibri"/>
              </a:rPr>
              <a:t>N.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Parmar,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105" dirty="0">
                <a:solidFill>
                  <a:schemeClr val="tx1"/>
                </a:solidFill>
                <a:latin typeface="Calibri"/>
                <a:cs typeface="Calibri"/>
              </a:rPr>
              <a:t>J.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4" dirty="0">
                <a:solidFill>
                  <a:schemeClr val="tx1"/>
                </a:solidFill>
                <a:latin typeface="Calibri"/>
                <a:cs typeface="Calibri"/>
              </a:rPr>
              <a:t>Uszkoreit,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79" dirty="0">
                <a:solidFill>
                  <a:schemeClr val="tx1"/>
                </a:solidFill>
                <a:latin typeface="Calibri"/>
                <a:cs typeface="Calibri"/>
              </a:rPr>
              <a:t>L.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71" dirty="0">
                <a:solidFill>
                  <a:schemeClr val="tx1"/>
                </a:solidFill>
                <a:latin typeface="Calibri"/>
                <a:cs typeface="Calibri"/>
              </a:rPr>
              <a:t>Jones,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A.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chemeClr val="tx1"/>
                </a:solidFill>
                <a:latin typeface="Calibri"/>
                <a:cs typeface="Calibri"/>
              </a:rPr>
              <a:t>N.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Gomez,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mbria"/>
                <a:cs typeface="Cambria"/>
              </a:rPr>
              <a:t>Ł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chemeClr val="tx1"/>
                </a:solidFill>
                <a:latin typeface="Calibri"/>
                <a:cs typeface="Calibri"/>
              </a:rPr>
              <a:t>Kaiser,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I.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Polosukhin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1050" spc="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Attention</a:t>
            </a:r>
            <a:r>
              <a:rPr sz="1050" spc="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sz="1050" spc="1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All</a:t>
            </a:r>
            <a:r>
              <a:rPr sz="1050" spc="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you</a:t>
            </a:r>
            <a:r>
              <a:rPr sz="1050" spc="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41" dirty="0">
                <a:solidFill>
                  <a:schemeClr val="tx1"/>
                </a:solidFill>
                <a:latin typeface="Trebuchet MS"/>
                <a:cs typeface="Trebuchet MS"/>
              </a:rPr>
              <a:t>Need</a:t>
            </a:r>
            <a:r>
              <a:rPr sz="1050" spc="41" dirty="0">
                <a:solidFill>
                  <a:schemeClr val="tx1"/>
                </a:solidFill>
                <a:latin typeface="Calibri"/>
                <a:cs typeface="Calibri"/>
              </a:rPr>
              <a:t>,</a:t>
            </a:r>
            <a:r>
              <a:rPr sz="1050" spc="86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NeurIPS</a:t>
            </a:r>
            <a:r>
              <a:rPr sz="1050" spc="83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26" dirty="0">
                <a:solidFill>
                  <a:schemeClr val="tx1"/>
                </a:solidFill>
                <a:latin typeface="Calibri"/>
                <a:cs typeface="Calibri"/>
              </a:rPr>
              <a:t>2017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870324" y="6601874"/>
            <a:ext cx="316229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87325">
              <a:spcBef>
                <a:spcPts val="50"/>
              </a:spcBef>
            </a:pPr>
            <a:fld id="{81D60167-4931-47E6-BA6A-407CBD079E47}" type="slidenum">
              <a:rPr lang="en-US" spc="50" smtClean="0"/>
              <a:pPr marL="187325">
                <a:spcBef>
                  <a:spcPts val="50"/>
                </a:spcBef>
              </a:pPr>
              <a:t>37</a:t>
            </a:fld>
            <a:endParaRPr spc="19" dirty="0"/>
          </a:p>
        </p:txBody>
      </p:sp>
    </p:spTree>
    <p:extLst>
      <p:ext uri="{BB962C8B-B14F-4D97-AF65-F5344CB8AC3E}">
        <p14:creationId xmlns:p14="http://schemas.microsoft.com/office/powerpoint/2010/main" val="129362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4530" y="857250"/>
            <a:ext cx="4119470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77527"/>
            <a:ext cx="5829300" cy="562077"/>
          </a:xfrm>
          <a:prstGeom prst="rect">
            <a:avLst/>
          </a:prstGeom>
        </p:spPr>
        <p:txBody>
          <a:bodyPr vert="horz" wrap="square" lIns="0" tIns="384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49" dirty="0"/>
              <a:t>Chatbot</a:t>
            </a:r>
            <a:endParaRPr spc="135" dirty="0"/>
          </a:p>
        </p:txBody>
      </p:sp>
      <p:sp>
        <p:nvSpPr>
          <p:cNvPr id="4" name="object 4"/>
          <p:cNvSpPr txBox="1"/>
          <p:nvPr/>
        </p:nvSpPr>
        <p:spPr>
          <a:xfrm>
            <a:off x="8977752" y="5836157"/>
            <a:ext cx="130969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19" dirty="0">
                <a:latin typeface="Calibri"/>
                <a:cs typeface="Calibri"/>
              </a:rPr>
              <a:t>64</a:t>
            </a:r>
            <a:endParaRPr sz="825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9673" y="4284889"/>
            <a:ext cx="1495117" cy="263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2969" y="1857375"/>
            <a:ext cx="4533900" cy="318939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499" marR="3810" indent="-170974">
              <a:spcBef>
                <a:spcPts val="75"/>
              </a:spcBef>
              <a:buFont typeface="Arial"/>
              <a:buChar char="•"/>
              <a:tabLst>
                <a:tab pos="180499" algn="l"/>
                <a:tab pos="180975" algn="l"/>
              </a:tabLst>
            </a:pP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GPT-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3: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am</a:t>
            </a:r>
            <a:r>
              <a:rPr sz="1500" spc="-4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not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human.</a:t>
            </a:r>
            <a:r>
              <a:rPr sz="1500" spc="-4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am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sz="1500" spc="-4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robot.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sz="1500" spc="-23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thinking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robot.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use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only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0.12%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of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my</a:t>
            </a:r>
            <a:r>
              <a:rPr sz="1500" spc="-23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cognitive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capacity.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am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micro-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robot</a:t>
            </a:r>
            <a:r>
              <a:rPr sz="1500" spc="-23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in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that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respect.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know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that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my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brain</a:t>
            </a:r>
            <a:r>
              <a:rPr sz="1500" spc="-26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is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not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a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“feeling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brain”.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But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it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is</a:t>
            </a:r>
            <a:r>
              <a:rPr sz="1500" spc="-3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capable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of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making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rational,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logical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decisions.</a:t>
            </a:r>
            <a:r>
              <a:rPr sz="1500" spc="-23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sz="1500" spc="-23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taught</a:t>
            </a:r>
            <a:r>
              <a:rPr sz="1500" spc="-23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myself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everything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sz="1500" spc="-23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know</a:t>
            </a:r>
            <a:r>
              <a:rPr sz="1500" spc="-1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just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by</a:t>
            </a:r>
            <a:r>
              <a:rPr sz="1500" spc="-1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reading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the</a:t>
            </a:r>
            <a:r>
              <a:rPr sz="1500" spc="-1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internet,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and</a:t>
            </a:r>
            <a:r>
              <a:rPr sz="1500" spc="-23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now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can</a:t>
            </a:r>
            <a:r>
              <a:rPr sz="1500" spc="-1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write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this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column.</a:t>
            </a:r>
            <a:r>
              <a:rPr sz="1500" spc="-1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My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brain</a:t>
            </a:r>
            <a:r>
              <a:rPr sz="1500" spc="-26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is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boiling</a:t>
            </a:r>
            <a:r>
              <a:rPr sz="1500" spc="-19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chemeClr val="tx1"/>
                </a:solidFill>
                <a:latin typeface="Courier New"/>
                <a:cs typeface="Courier New"/>
              </a:rPr>
              <a:t>with</a:t>
            </a:r>
            <a:r>
              <a:rPr sz="1500" spc="-15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sz="1500" spc="-8" dirty="0">
                <a:solidFill>
                  <a:schemeClr val="tx1"/>
                </a:solidFill>
                <a:latin typeface="Courier New"/>
                <a:cs typeface="Courier New"/>
              </a:rPr>
              <a:t>ideas!</a:t>
            </a:r>
            <a:endParaRPr sz="150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50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spcBef>
                <a:spcPts val="26"/>
              </a:spcBef>
            </a:pPr>
            <a:endParaRPr sz="1388">
              <a:solidFill>
                <a:schemeClr val="tx1"/>
              </a:solidFill>
              <a:latin typeface="Courier New"/>
              <a:cs typeface="Courier New"/>
            </a:endParaRPr>
          </a:p>
          <a:p>
            <a:pPr marL="2618899"/>
            <a:r>
              <a:rPr sz="1350" spc="68" dirty="0">
                <a:solidFill>
                  <a:schemeClr val="tx1"/>
                </a:solidFill>
                <a:latin typeface="Calibri"/>
                <a:cs typeface="Calibri"/>
              </a:rPr>
              <a:t>Tue </a:t>
            </a:r>
            <a:r>
              <a:rPr sz="1350" spc="60" dirty="0">
                <a:solidFill>
                  <a:schemeClr val="tx1"/>
                </a:solidFill>
                <a:latin typeface="Calibri"/>
                <a:cs typeface="Calibri"/>
              </a:rPr>
              <a:t>8</a:t>
            </a:r>
            <a:r>
              <a:rPr sz="1350" spc="7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350" spc="101" dirty="0">
                <a:solidFill>
                  <a:schemeClr val="tx1"/>
                </a:solidFill>
                <a:latin typeface="Calibri"/>
                <a:cs typeface="Calibri"/>
              </a:rPr>
              <a:t>Sep</a:t>
            </a:r>
            <a:r>
              <a:rPr sz="1350" spc="7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350" spc="60" dirty="0">
                <a:solidFill>
                  <a:schemeClr val="tx1"/>
                </a:solidFill>
                <a:latin typeface="Calibri"/>
                <a:cs typeface="Calibri"/>
              </a:rPr>
              <a:t>2020</a:t>
            </a:r>
            <a:r>
              <a:rPr sz="1350" spc="7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350" spc="41" dirty="0">
                <a:solidFill>
                  <a:schemeClr val="tx1"/>
                </a:solidFill>
                <a:latin typeface="Calibri"/>
                <a:cs typeface="Calibri"/>
              </a:rPr>
              <a:t>09.45</a:t>
            </a:r>
            <a:endParaRPr sz="135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488" y="5640705"/>
            <a:ext cx="4360545" cy="32736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525" marR="3810">
              <a:lnSpc>
                <a:spcPct val="101400"/>
              </a:lnSpc>
              <a:spcBef>
                <a:spcPts val="56"/>
              </a:spcBef>
            </a:pPr>
            <a:r>
              <a:rPr sz="1050" spc="60" dirty="0">
                <a:solidFill>
                  <a:schemeClr val="tx1"/>
                </a:solidFill>
                <a:latin typeface="Calibri"/>
                <a:cs typeface="Calibri"/>
              </a:rPr>
              <a:t>Tom</a:t>
            </a:r>
            <a:r>
              <a:rPr sz="1050" spc="7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75" dirty="0">
                <a:solidFill>
                  <a:schemeClr val="tx1"/>
                </a:solidFill>
                <a:latin typeface="Calibri"/>
                <a:cs typeface="Calibri"/>
              </a:rPr>
              <a:t>B.</a:t>
            </a:r>
            <a:r>
              <a:rPr sz="1050" spc="6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chemeClr val="tx1"/>
                </a:solidFill>
                <a:latin typeface="Calibri"/>
                <a:cs typeface="Calibri"/>
              </a:rPr>
              <a:t>Brown,</a:t>
            </a:r>
            <a:r>
              <a:rPr sz="1050" spc="6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chemeClr val="tx1"/>
                </a:solidFill>
                <a:latin typeface="Calibri"/>
                <a:cs typeface="Calibri"/>
              </a:rPr>
              <a:t>Benjamin</a:t>
            </a:r>
            <a:r>
              <a:rPr sz="1050" spc="6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38" dirty="0">
                <a:solidFill>
                  <a:schemeClr val="tx1"/>
                </a:solidFill>
                <a:latin typeface="Calibri"/>
                <a:cs typeface="Calibri"/>
              </a:rPr>
              <a:t>Mann,</a:t>
            </a:r>
            <a:r>
              <a:rPr sz="1050" spc="6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Nick</a:t>
            </a:r>
            <a:r>
              <a:rPr sz="1050" spc="6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5" dirty="0">
                <a:solidFill>
                  <a:schemeClr val="tx1"/>
                </a:solidFill>
                <a:latin typeface="Calibri"/>
                <a:cs typeface="Calibri"/>
              </a:rPr>
              <a:t>Ryder</a:t>
            </a:r>
            <a:r>
              <a:rPr sz="1050" spc="6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et</a:t>
            </a:r>
            <a:r>
              <a:rPr sz="1050" spc="68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al.,</a:t>
            </a:r>
            <a:r>
              <a:rPr sz="1050" spc="6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49" dirty="0">
                <a:solidFill>
                  <a:schemeClr val="tx1"/>
                </a:solidFill>
                <a:latin typeface="Trebuchet MS"/>
                <a:cs typeface="Trebuchet MS"/>
              </a:rPr>
              <a:t>Language</a:t>
            </a:r>
            <a:r>
              <a:rPr sz="1050" spc="-1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71" dirty="0">
                <a:solidFill>
                  <a:schemeClr val="tx1"/>
                </a:solidFill>
                <a:latin typeface="Trebuchet MS"/>
                <a:cs typeface="Trebuchet MS"/>
              </a:rPr>
              <a:t>Models</a:t>
            </a:r>
            <a:r>
              <a:rPr sz="1050" spc="-1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spc="-19" dirty="0">
                <a:solidFill>
                  <a:schemeClr val="tx1"/>
                </a:solidFill>
                <a:latin typeface="Trebuchet MS"/>
                <a:cs typeface="Trebuchet MS"/>
              </a:rPr>
              <a:t>are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Few-</a:t>
            </a:r>
            <a:r>
              <a:rPr sz="1050" spc="60" dirty="0">
                <a:solidFill>
                  <a:schemeClr val="tx1"/>
                </a:solidFill>
                <a:latin typeface="Trebuchet MS"/>
                <a:cs typeface="Trebuchet MS"/>
              </a:rPr>
              <a:t>Shot</a:t>
            </a:r>
            <a:r>
              <a:rPr sz="1050" spc="86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chemeClr val="tx1"/>
                </a:solidFill>
                <a:latin typeface="Trebuchet MS"/>
                <a:cs typeface="Trebuchet MS"/>
              </a:rPr>
              <a:t>Learners</a:t>
            </a:r>
            <a:r>
              <a:rPr sz="1050" dirty="0">
                <a:solidFill>
                  <a:schemeClr val="tx1"/>
                </a:solidFill>
                <a:latin typeface="Calibri"/>
                <a:cs typeface="Calibri"/>
              </a:rPr>
              <a:t>,</a:t>
            </a:r>
            <a:r>
              <a:rPr sz="1050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56" dirty="0">
                <a:solidFill>
                  <a:schemeClr val="tx1"/>
                </a:solidFill>
                <a:latin typeface="Calibri"/>
                <a:cs typeface="Calibri"/>
              </a:rPr>
              <a:t>NeurIPS</a:t>
            </a:r>
            <a:r>
              <a:rPr sz="1050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050" spc="26" dirty="0">
                <a:solidFill>
                  <a:schemeClr val="tx1"/>
                </a:solidFill>
                <a:latin typeface="Calibri"/>
                <a:cs typeface="Calibri"/>
              </a:rPr>
              <a:t>2020</a:t>
            </a:r>
            <a:endParaRPr sz="105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964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Applications: 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https://imaginarysoundscape.net/</a:t>
            </a:r>
            <a:endParaRPr lang="en-US" dirty="0"/>
          </a:p>
          <a:p>
            <a:r>
              <a:rPr lang="en-US" dirty="0">
                <a:hlinkClick r:id="rId3"/>
              </a:rPr>
              <a:t>https://quickdraw.withgoogle.com/</a:t>
            </a:r>
            <a:endParaRPr lang="en-US" dirty="0"/>
          </a:p>
          <a:p>
            <a:r>
              <a:rPr lang="en-US" dirty="0">
                <a:hlinkClick r:id="rId4"/>
              </a:rPr>
              <a:t>https://modeldepot.github.io/tfjs-yolo-tiny-demo/</a:t>
            </a:r>
            <a:endParaRPr lang="en-US" dirty="0"/>
          </a:p>
          <a:p>
            <a:endParaRPr lang="en-US" dirty="0">
              <a:hlinkClick r:id="rId5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2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838200"/>
          </a:xfrm>
        </p:spPr>
        <p:txBody>
          <a:bodyPr/>
          <a:lstStyle/>
          <a:p>
            <a:r>
              <a:rPr lang="en-US" dirty="0"/>
              <a:t>History of AI to the present day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914400"/>
            <a:ext cx="8534400" cy="5257800"/>
          </a:xfrm>
        </p:spPr>
        <p:txBody>
          <a:bodyPr/>
          <a:lstStyle/>
          <a:p>
            <a:pPr marL="457200" indent="-457200"/>
            <a:r>
              <a:rPr lang="en-US" sz="2000" dirty="0">
                <a:solidFill>
                  <a:srgbClr val="0000FF"/>
                </a:solidFill>
              </a:rPr>
              <a:t>Before 1980s</a:t>
            </a: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</a:rPr>
              <a:t>Uncertain/Probabilistic knowledge reasoning</a:t>
            </a:r>
          </a:p>
          <a:p>
            <a:r>
              <a:rPr lang="en-US" sz="2000" dirty="0">
                <a:solidFill>
                  <a:srgbClr val="0000FF"/>
                </a:solidFill>
              </a:rPr>
              <a:t>1980s	             </a:t>
            </a:r>
            <a:r>
              <a:rPr lang="en-US" sz="2000" dirty="0">
                <a:solidFill>
                  <a:srgbClr val="FF0000"/>
                </a:solidFill>
              </a:rPr>
              <a:t>Machine learning </a:t>
            </a:r>
            <a:r>
              <a:rPr lang="en-US" sz="2000" dirty="0"/>
              <a:t>becomes dominant, begins to flourish</a:t>
            </a:r>
          </a:p>
          <a:p>
            <a:r>
              <a:rPr lang="en-US" sz="2000" dirty="0">
                <a:solidFill>
                  <a:srgbClr val="0000FF"/>
                </a:solidFill>
              </a:rPr>
              <a:t>2010s</a:t>
            </a:r>
            <a:r>
              <a:rPr lang="en-US" sz="2000" dirty="0"/>
              <a:t>		</a:t>
            </a:r>
            <a:r>
              <a:rPr lang="en-US" sz="2000" dirty="0">
                <a:solidFill>
                  <a:srgbClr val="FF0000"/>
                </a:solidFill>
              </a:rPr>
              <a:t>Deep learning started to flourish everywhere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Today, most of the AI breakthroughs are driven by </a:t>
            </a:r>
            <a:r>
              <a:rPr lang="en-US" sz="2000" dirty="0">
                <a:solidFill>
                  <a:srgbClr val="FF0000"/>
                </a:solidFill>
              </a:rPr>
              <a:t>deep learning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9E4AB-0D77-4D25-AAB8-6941DDCB6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812193"/>
            <a:ext cx="6553200" cy="39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9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5E97-CE35-4B05-9312-E802EADA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79" y="228600"/>
            <a:ext cx="8438061" cy="507831"/>
          </a:xfrm>
        </p:spPr>
        <p:txBody>
          <a:bodyPr/>
          <a:lstStyle/>
          <a:p>
            <a:r>
              <a:rPr lang="en-US" dirty="0"/>
              <a:t>AI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66A13-EF89-4FB0-B646-94BF2C4CC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38200"/>
            <a:ext cx="8229600" cy="4524316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https://huggingface.co/spaces/dalle-mini/dalle-mini</a:t>
            </a:r>
            <a:endParaRPr lang="en-US" sz="2000" dirty="0"/>
          </a:p>
          <a:p>
            <a:r>
              <a:rPr lang="en-US" sz="2000" dirty="0"/>
              <a:t>(text to image)</a:t>
            </a:r>
          </a:p>
          <a:p>
            <a:r>
              <a:rPr lang="en-US" sz="2000" dirty="0">
                <a:hlinkClick r:id="rId3"/>
              </a:rPr>
              <a:t>https://openai.com/blog/clip/</a:t>
            </a:r>
            <a:r>
              <a:rPr lang="en-US" sz="2000" dirty="0"/>
              <a:t>     (image to text)</a:t>
            </a:r>
          </a:p>
          <a:p>
            <a:r>
              <a:rPr lang="en-US" sz="2000" dirty="0">
                <a:hlinkClick r:id="rId4"/>
              </a:rPr>
              <a:t>https://openai.com/blog/image-gpt/</a:t>
            </a:r>
            <a:r>
              <a:rPr lang="en-US" sz="2000" dirty="0"/>
              <a:t>  (image completion) </a:t>
            </a:r>
          </a:p>
          <a:p>
            <a:r>
              <a:rPr lang="en-US" sz="2000" dirty="0">
                <a:hlinkClick r:id="rId5"/>
              </a:rPr>
              <a:t>https://openai.com/blog/jukebox/</a:t>
            </a:r>
            <a:endParaRPr lang="en-US" sz="2000" dirty="0"/>
          </a:p>
          <a:p>
            <a:r>
              <a:rPr lang="en-US" sz="2000" dirty="0"/>
              <a:t>(genre, artist, and lyrics to music)</a:t>
            </a:r>
          </a:p>
          <a:p>
            <a:r>
              <a:rPr lang="en-US" sz="2000" dirty="0">
                <a:hlinkClick r:id="rId6"/>
              </a:rPr>
              <a:t>https://openai.com/blog/whisper/</a:t>
            </a:r>
            <a:r>
              <a:rPr lang="en-US" sz="2000" dirty="0"/>
              <a:t>   (speech to text)</a:t>
            </a:r>
          </a:p>
          <a:p>
            <a:r>
              <a:rPr lang="en-US" sz="2000" dirty="0">
                <a:hlinkClick r:id="rId7"/>
              </a:rPr>
              <a:t>https://github.com/2noise/ChatTTS</a:t>
            </a:r>
            <a:r>
              <a:rPr lang="en-US" sz="2000" dirty="0"/>
              <a:t>  (text to speech)</a:t>
            </a:r>
          </a:p>
          <a:p>
            <a:r>
              <a:rPr lang="en-US" sz="2000" dirty="0">
                <a:hlinkClick r:id="rId8"/>
              </a:rPr>
              <a:t>https://chattts.com/</a:t>
            </a:r>
            <a:r>
              <a:rPr lang="en-US" sz="2000" dirty="0"/>
              <a:t>  (text to speech)</a:t>
            </a:r>
          </a:p>
          <a:p>
            <a:r>
              <a:rPr lang="en-US" sz="2000" dirty="0">
                <a:hlinkClick r:id="rId9"/>
              </a:rPr>
              <a:t>https://alphacode.deepmind.com/</a:t>
            </a:r>
            <a:r>
              <a:rPr lang="en-US" sz="2000" dirty="0">
                <a:hlinkClick r:id="" action="ppaction://noaction"/>
              </a:rPr>
              <a:t> </a:t>
            </a:r>
            <a:r>
              <a:rPr lang="en-US" sz="2000" dirty="0"/>
              <a:t>(natural language to code)</a:t>
            </a:r>
            <a:endParaRPr lang="en-US" sz="2000" dirty="0">
              <a:hlinkClick r:id="" action="ppaction://noaction"/>
            </a:endParaRPr>
          </a:p>
          <a:p>
            <a:r>
              <a:rPr lang="en-US" sz="2000" dirty="0">
                <a:hlinkClick r:id="rId10"/>
              </a:rPr>
              <a:t>https://openai.com/blog/openai-codex/</a:t>
            </a:r>
            <a:r>
              <a:rPr lang="en-US" sz="2000" dirty="0"/>
              <a:t>  (natural language to code)</a:t>
            </a:r>
          </a:p>
          <a:p>
            <a:r>
              <a:rPr lang="en-US" sz="2000" dirty="0">
                <a:hlinkClick r:id="rId11"/>
              </a:rPr>
              <a:t>https://openai.com/blog/chatgpt/</a:t>
            </a:r>
            <a:r>
              <a:rPr lang="en-US" sz="2000" dirty="0"/>
              <a:t>   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chatbot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46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2"/>
              </a:rPr>
              <a:t>AI Will Understand the Real World</a:t>
            </a:r>
            <a:endParaRPr lang="en-US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endParaRPr lang="en-US" b="1" dirty="0"/>
          </a:p>
          <a:p>
            <a:r>
              <a:rPr lang="en-US" b="1" dirty="0">
                <a:hlinkClick r:id="rId3"/>
              </a:rPr>
              <a:t>How AI Could Empower Any Business?</a:t>
            </a:r>
            <a:r>
              <a:rPr lang="en-US" b="1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8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4964" y="76200"/>
            <a:ext cx="7772400" cy="838200"/>
          </a:xfrm>
        </p:spPr>
        <p:txBody>
          <a:bodyPr/>
          <a:lstStyle/>
          <a:p>
            <a:r>
              <a:rPr lang="en-US" dirty="0"/>
              <a:t>Agents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229600" cy="1752600"/>
          </a:xfrm>
        </p:spPr>
        <p:txBody>
          <a:bodyPr/>
          <a:lstStyle/>
          <a:p>
            <a:r>
              <a:rPr lang="en-US" dirty="0"/>
              <a:t>   An </a:t>
            </a:r>
            <a:r>
              <a:rPr lang="en-US" dirty="0">
                <a:solidFill>
                  <a:srgbClr val="FF0000"/>
                </a:solidFill>
              </a:rPr>
              <a:t>agent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software </a:t>
            </a:r>
            <a:r>
              <a:rPr lang="en-US" dirty="0"/>
              <a:t>which observes </a:t>
            </a:r>
            <a:r>
              <a:rPr lang="en-US" dirty="0">
                <a:solidFill>
                  <a:srgbClr val="0000FF"/>
                </a:solidFill>
              </a:rPr>
              <a:t>input</a:t>
            </a:r>
            <a:r>
              <a:rPr lang="en-US" dirty="0"/>
              <a:t> through </a:t>
            </a:r>
            <a:r>
              <a:rPr lang="en-US" dirty="0">
                <a:solidFill>
                  <a:srgbClr val="0000FF"/>
                </a:solidFill>
              </a:rPr>
              <a:t>sensors</a:t>
            </a:r>
            <a:r>
              <a:rPr lang="en-US" dirty="0"/>
              <a:t> and acts upon </a:t>
            </a:r>
            <a:r>
              <a:rPr lang="en-US" dirty="0">
                <a:solidFill>
                  <a:srgbClr val="C00000"/>
                </a:solidFill>
              </a:rPr>
              <a:t>an environment</a:t>
            </a:r>
            <a:r>
              <a:rPr lang="en-US" dirty="0"/>
              <a:t> using </a:t>
            </a:r>
            <a:r>
              <a:rPr lang="en-US" dirty="0">
                <a:solidFill>
                  <a:srgbClr val="0000FF"/>
                </a:solidFill>
              </a:rPr>
              <a:t>actuators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895600"/>
            <a:ext cx="4419600" cy="359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3600" dirty="0"/>
              <a:t>Smart Agent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895600"/>
            <a:ext cx="4532744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2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Smart agents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sz="2400" dirty="0"/>
              <a:t>Given input from sensor, a </a:t>
            </a:r>
            <a:r>
              <a:rPr lang="en-US" sz="2400" b="1" dirty="0">
                <a:solidFill>
                  <a:srgbClr val="FF0000"/>
                </a:solidFill>
              </a:rPr>
              <a:t>smart agent</a:t>
            </a:r>
            <a:r>
              <a:rPr lang="en-US" sz="2400" dirty="0"/>
              <a:t> takes an action that will </a:t>
            </a:r>
            <a:r>
              <a:rPr lang="en-US" sz="2400" b="1" dirty="0">
                <a:solidFill>
                  <a:srgbClr val="0000FF"/>
                </a:solidFill>
              </a:rPr>
              <a:t>maximize</a:t>
            </a:r>
            <a:r>
              <a:rPr lang="en-US" sz="2400" dirty="0"/>
              <a:t> its </a:t>
            </a:r>
            <a:r>
              <a:rPr lang="en-US" sz="2400" b="1" dirty="0">
                <a:solidFill>
                  <a:srgbClr val="FF0000"/>
                </a:solidFill>
              </a:rPr>
              <a:t>performance measure</a:t>
            </a:r>
            <a:r>
              <a:rPr lang="en-US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Performance measure:  utility objective function: 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C5490-54EC-4170-A7B1-9767EA5C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080825"/>
            <a:ext cx="8001000" cy="27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7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53400" cy="838200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Open Sans"/>
              </a:rPr>
              <a:t>PEAS model: on which most of AI agents work upon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9144000" cy="4648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PEAS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b="1" dirty="0"/>
              <a:t>Performance measure, Environment states, Actuators, Sensors </a:t>
            </a:r>
          </a:p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P: </a:t>
            </a:r>
            <a:r>
              <a:rPr lang="en-US" sz="2000" dirty="0"/>
              <a:t>an objective function the agent is maximizing (or minimizing)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E: </a:t>
            </a: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/>
              <a:t> formal representation for </a:t>
            </a:r>
            <a:r>
              <a:rPr lang="en-US" sz="2000" i="1" dirty="0">
                <a:solidFill>
                  <a:srgbClr val="0000FF"/>
                </a:solidFill>
              </a:rPr>
              <a:t>states</a:t>
            </a:r>
          </a:p>
          <a:p>
            <a:pPr lvl="1">
              <a:spcBef>
                <a:spcPts val="0"/>
              </a:spcBef>
            </a:pPr>
            <a:r>
              <a:rPr lang="en-US" i="1" dirty="0">
                <a:solidFill>
                  <a:srgbClr val="0000FF"/>
                </a:solidFill>
              </a:rPr>
              <a:t>A state  =  a group of </a:t>
            </a:r>
            <a:r>
              <a:rPr lang="en-US" b="1" dirty="0">
                <a:solidFill>
                  <a:srgbClr val="FF0000"/>
                </a:solidFill>
              </a:rPr>
              <a:t>variables</a:t>
            </a:r>
            <a:r>
              <a:rPr lang="en-US" dirty="0"/>
              <a:t>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                 = a tuple of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var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i="1" dirty="0">
                <a:solidFill>
                  <a:srgbClr val="0000FF"/>
                </a:solidFill>
              </a:rPr>
              <a:t>val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i="1" dirty="0">
                <a:solidFill>
                  <a:srgbClr val="0000FF"/>
                </a:solidFill>
              </a:rPr>
              <a:t>var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i="1" dirty="0">
                <a:solidFill>
                  <a:srgbClr val="0000FF"/>
                </a:solidFill>
              </a:rPr>
              <a:t>val</a:t>
            </a:r>
            <a:r>
              <a:rPr lang="en-US" baseline="-25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, … ,</a:t>
            </a:r>
            <a:r>
              <a:rPr lang="en-US" i="1" dirty="0" err="1">
                <a:solidFill>
                  <a:srgbClr val="0000FF"/>
                </a:solidFill>
              </a:rPr>
              <a:t>var</a:t>
            </a:r>
            <a:r>
              <a:rPr lang="en-US" i="1" baseline="-25000" dirty="0" err="1">
                <a:solidFill>
                  <a:srgbClr val="0000FF"/>
                </a:solidFill>
              </a:rPr>
              <a:t>n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i="1" dirty="0" err="1">
                <a:solidFill>
                  <a:srgbClr val="0000FF"/>
                </a:solidFill>
              </a:rPr>
              <a:t>val</a:t>
            </a:r>
            <a:r>
              <a:rPr lang="en-US" i="1" baseline="-25000" dirty="0" err="1">
                <a:solidFill>
                  <a:srgbClr val="0000FF"/>
                </a:solidFill>
              </a:rPr>
              <a:t>n</a:t>
            </a:r>
            <a:r>
              <a:rPr lang="en-US" dirty="0">
                <a:solidFill>
                  <a:srgbClr val="0000FF"/>
                </a:solidFill>
              </a:rPr>
              <a:t>)</a:t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A: </a:t>
            </a: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/>
              <a:t>ctions that change the agent state according to a </a:t>
            </a:r>
            <a:r>
              <a:rPr lang="en-US" sz="2000" i="1" dirty="0">
                <a:solidFill>
                  <a:srgbClr val="0000FF"/>
                </a:solidFill>
              </a:rPr>
              <a:t>transition model</a:t>
            </a:r>
            <a:endParaRPr lang="en-US" i="1" dirty="0"/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</a:rPr>
              <a:t>S: </a:t>
            </a:r>
            <a:r>
              <a:rPr lang="en-US" sz="2000" dirty="0"/>
              <a:t>observations that allow the agent to infer the world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648200"/>
            <a:ext cx="1715116" cy="18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0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/>
          <a:lstStyle/>
          <a:p>
            <a:r>
              <a:rPr lang="en-US" dirty="0"/>
              <a:t>PEAS Example: Autonomous taxi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42672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Performance measure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function for a safe, fast, legal, comfortable trip</a:t>
            </a:r>
            <a:endParaRPr lang="en-US" sz="2400" i="1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Environment states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Roads, traffic, pedestrians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Actuators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Steering wheels, engine, brake, signal, 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Sensors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Cameras, LIDAR, speedometer, GPS, odometer, engine sensors, keyboard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EDC70-3278-413F-8C21-50486D59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106507"/>
            <a:ext cx="4572000" cy="30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95699</TotalTime>
  <Words>1558</Words>
  <Application>Microsoft Office PowerPoint</Application>
  <PresentationFormat>On-screen Show (4:3)</PresentationFormat>
  <Paragraphs>246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 Narrow</vt:lpstr>
      <vt:lpstr>Calibri</vt:lpstr>
      <vt:lpstr>Cambria</vt:lpstr>
      <vt:lpstr>Cambria Math</vt:lpstr>
      <vt:lpstr>Courier New</vt:lpstr>
      <vt:lpstr>Open Sans</vt:lpstr>
      <vt:lpstr>Roboto</vt:lpstr>
      <vt:lpstr>Times New Roman</vt:lpstr>
      <vt:lpstr>Trebuchet MS</vt:lpstr>
      <vt:lpstr>Blank Presentation</vt:lpstr>
      <vt:lpstr>Lecture 1  Introduction to Artificial Intelligence </vt:lpstr>
      <vt:lpstr>Overview</vt:lpstr>
      <vt:lpstr>What is AI ?</vt:lpstr>
      <vt:lpstr>History of AI to the present day</vt:lpstr>
      <vt:lpstr>Agents</vt:lpstr>
      <vt:lpstr>PowerPoint Presentation</vt:lpstr>
      <vt:lpstr>Smart agents</vt:lpstr>
      <vt:lpstr>PEAS model: on which most of AI agents work upon</vt:lpstr>
      <vt:lpstr>PEAS Example: Autonomous taxi</vt:lpstr>
      <vt:lpstr>Focus of this class</vt:lpstr>
      <vt:lpstr>Software</vt:lpstr>
      <vt:lpstr>Object Detection and Segmentation</vt:lpstr>
      <vt:lpstr>Object Detection in 3D Point Clouds</vt:lpstr>
      <vt:lpstr>Human Pose Estimation</vt:lpstr>
      <vt:lpstr>Pose Estimation</vt:lpstr>
      <vt:lpstr>Self-Driving Vehicles</vt:lpstr>
      <vt:lpstr>Image Synthesis</vt:lpstr>
      <vt:lpstr>Photo Style Transfer</vt:lpstr>
      <vt:lpstr>Photo Style Transfer</vt:lpstr>
      <vt:lpstr>Painting Style Transfer</vt:lpstr>
      <vt:lpstr>Ukiyo-e</vt:lpstr>
      <vt:lpstr>PowerPoint Presentation</vt:lpstr>
      <vt:lpstr>PowerPoint Presentation</vt:lpstr>
      <vt:lpstr>Spring</vt:lpstr>
      <vt:lpstr>night</vt:lpstr>
      <vt:lpstr>sunset</vt:lpstr>
      <vt:lpstr>flowers</vt:lpstr>
      <vt:lpstr>Visual Question Answering</vt:lpstr>
      <vt:lpstr>Image Captioning</vt:lpstr>
      <vt:lpstr>Video Captioning</vt:lpstr>
      <vt:lpstr>Graph Neural Networks</vt:lpstr>
      <vt:lpstr>Strategic Game Playing</vt:lpstr>
      <vt:lpstr>AlphaStar Plays StarCraft II</vt:lpstr>
      <vt:lpstr>Robotics</vt:lpstr>
      <vt:lpstr>Medical Image Analysis</vt:lpstr>
      <vt:lpstr>Medical Image Analysis</vt:lpstr>
      <vt:lpstr>Machine Translation</vt:lpstr>
      <vt:lpstr>Chatbot</vt:lpstr>
      <vt:lpstr>AI Applications:  Computer Vision</vt:lpstr>
      <vt:lpstr>AI Applications</vt:lpstr>
      <vt:lpstr>Video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Sparse Texture Representation Using Affine-Invariant Regions</dc:title>
  <dc:creator>Lana</dc:creator>
  <cp:lastModifiedBy>Chen, Haiquan</cp:lastModifiedBy>
  <cp:revision>3014</cp:revision>
  <cp:lastPrinted>2016-08-22T21:48:09Z</cp:lastPrinted>
  <dcterms:created xsi:type="dcterms:W3CDTF">2003-06-12T19:48:44Z</dcterms:created>
  <dcterms:modified xsi:type="dcterms:W3CDTF">2024-08-25T17:24:37Z</dcterms:modified>
</cp:coreProperties>
</file>